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74A7D7-6619-4488-BBC5-15886BA6FF2B}" v="168" dt="2024-02-17T14:43:11.42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76200">
              <a:lnSpc>
                <a:spcPts val="1045"/>
              </a:lnSpc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2"/>
                </a:moveTo>
                <a:lnTo>
                  <a:pt x="0" y="5658612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2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76200">
              <a:lnSpc>
                <a:spcPts val="1045"/>
              </a:lnSpc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2"/>
                </a:moveTo>
                <a:lnTo>
                  <a:pt x="0" y="5658612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2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76200">
              <a:lnSpc>
                <a:spcPts val="1045"/>
              </a:lnSpc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2362200"/>
          </a:xfrm>
          <a:custGeom>
            <a:avLst/>
            <a:gdLst/>
            <a:ahLst/>
            <a:cxnLst/>
            <a:rect l="l" t="t" r="r" b="b"/>
            <a:pathLst>
              <a:path w="10058400" h="2362200">
                <a:moveTo>
                  <a:pt x="7725727" y="2082800"/>
                </a:moveTo>
                <a:lnTo>
                  <a:pt x="2130552" y="2082800"/>
                </a:lnTo>
                <a:lnTo>
                  <a:pt x="1926717" y="2032000"/>
                </a:lnTo>
                <a:lnTo>
                  <a:pt x="1875877" y="2032000"/>
                </a:lnTo>
                <a:lnTo>
                  <a:pt x="1672994" y="1981200"/>
                </a:lnTo>
                <a:lnTo>
                  <a:pt x="1622393" y="1981200"/>
                </a:lnTo>
                <a:lnTo>
                  <a:pt x="918972" y="1803400"/>
                </a:lnTo>
                <a:lnTo>
                  <a:pt x="536956" y="1701800"/>
                </a:lnTo>
                <a:lnTo>
                  <a:pt x="489489" y="1676400"/>
                </a:lnTo>
                <a:lnTo>
                  <a:pt x="347472" y="1638300"/>
                </a:lnTo>
                <a:lnTo>
                  <a:pt x="0" y="152400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1574800"/>
                </a:lnTo>
                <a:lnTo>
                  <a:pt x="9951720" y="1600200"/>
                </a:lnTo>
                <a:lnTo>
                  <a:pt x="9899029" y="1625600"/>
                </a:lnTo>
                <a:lnTo>
                  <a:pt x="9634728" y="1689100"/>
                </a:lnTo>
                <a:lnTo>
                  <a:pt x="9143834" y="1816100"/>
                </a:lnTo>
                <a:lnTo>
                  <a:pt x="9094630" y="1816100"/>
                </a:lnTo>
                <a:lnTo>
                  <a:pt x="8798974" y="1892300"/>
                </a:lnTo>
                <a:lnTo>
                  <a:pt x="8749626" y="1892300"/>
                </a:lnTo>
                <a:lnTo>
                  <a:pt x="8601456" y="1930400"/>
                </a:lnTo>
                <a:lnTo>
                  <a:pt x="8553031" y="1930400"/>
                </a:lnTo>
                <a:lnTo>
                  <a:pt x="8407585" y="1968500"/>
                </a:lnTo>
                <a:lnTo>
                  <a:pt x="8359052" y="1968500"/>
                </a:lnTo>
                <a:lnTo>
                  <a:pt x="8261921" y="1993900"/>
                </a:lnTo>
                <a:lnTo>
                  <a:pt x="8213327" y="1993900"/>
                </a:lnTo>
                <a:lnTo>
                  <a:pt x="8116090" y="2019300"/>
                </a:lnTo>
                <a:lnTo>
                  <a:pt x="8067451" y="2019300"/>
                </a:lnTo>
                <a:lnTo>
                  <a:pt x="7970141" y="2044700"/>
                </a:lnTo>
                <a:lnTo>
                  <a:pt x="7921474" y="2044700"/>
                </a:lnTo>
                <a:lnTo>
                  <a:pt x="7872802" y="2057400"/>
                </a:lnTo>
                <a:lnTo>
                  <a:pt x="7824126" y="2057400"/>
                </a:lnTo>
                <a:lnTo>
                  <a:pt x="7725727" y="2082800"/>
                </a:lnTo>
                <a:close/>
              </a:path>
              <a:path w="10058400" h="2362200">
                <a:moveTo>
                  <a:pt x="8485471" y="2070100"/>
                </a:moveTo>
                <a:lnTo>
                  <a:pt x="8222110" y="2070100"/>
                </a:lnTo>
                <a:lnTo>
                  <a:pt x="8321999" y="2044700"/>
                </a:lnTo>
                <a:lnTo>
                  <a:pt x="8371906" y="2044700"/>
                </a:lnTo>
                <a:lnTo>
                  <a:pt x="8521511" y="2006600"/>
                </a:lnTo>
                <a:lnTo>
                  <a:pt x="8571348" y="2006600"/>
                </a:lnTo>
                <a:lnTo>
                  <a:pt x="8670995" y="1981200"/>
                </a:lnTo>
                <a:lnTo>
                  <a:pt x="8720809" y="1981200"/>
                </a:lnTo>
                <a:lnTo>
                  <a:pt x="8918955" y="1930400"/>
                </a:lnTo>
                <a:lnTo>
                  <a:pt x="8968331" y="1930400"/>
                </a:lnTo>
                <a:lnTo>
                  <a:pt x="9263860" y="1854200"/>
                </a:lnTo>
                <a:lnTo>
                  <a:pt x="9312994" y="1854200"/>
                </a:lnTo>
                <a:lnTo>
                  <a:pt x="9899904" y="1701800"/>
                </a:lnTo>
                <a:lnTo>
                  <a:pt x="10058400" y="1651000"/>
                </a:lnTo>
                <a:lnTo>
                  <a:pt x="10058400" y="1689100"/>
                </a:lnTo>
                <a:lnTo>
                  <a:pt x="9759696" y="1778000"/>
                </a:lnTo>
                <a:lnTo>
                  <a:pt x="9123798" y="1943100"/>
                </a:lnTo>
                <a:lnTo>
                  <a:pt x="9074485" y="1943100"/>
                </a:lnTo>
                <a:lnTo>
                  <a:pt x="8878377" y="1993900"/>
                </a:lnTo>
                <a:lnTo>
                  <a:pt x="8829389" y="1993900"/>
                </a:lnTo>
                <a:lnTo>
                  <a:pt x="8682210" y="2032000"/>
                </a:lnTo>
                <a:lnTo>
                  <a:pt x="8633079" y="2032000"/>
                </a:lnTo>
                <a:lnTo>
                  <a:pt x="8485471" y="2070100"/>
                </a:lnTo>
                <a:close/>
              </a:path>
              <a:path w="10058400" h="2362200">
                <a:moveTo>
                  <a:pt x="799751" y="1879600"/>
                </a:moveTo>
                <a:lnTo>
                  <a:pt x="560958" y="1879600"/>
                </a:lnTo>
                <a:lnTo>
                  <a:pt x="258522" y="1803400"/>
                </a:lnTo>
                <a:lnTo>
                  <a:pt x="208294" y="1803400"/>
                </a:lnTo>
                <a:lnTo>
                  <a:pt x="57912" y="1765300"/>
                </a:lnTo>
                <a:lnTo>
                  <a:pt x="0" y="1752600"/>
                </a:lnTo>
                <a:lnTo>
                  <a:pt x="0" y="1701800"/>
                </a:lnTo>
                <a:lnTo>
                  <a:pt x="60960" y="1714500"/>
                </a:lnTo>
                <a:lnTo>
                  <a:pt x="350971" y="1790700"/>
                </a:lnTo>
                <a:lnTo>
                  <a:pt x="399497" y="1790700"/>
                </a:lnTo>
                <a:lnTo>
                  <a:pt x="597552" y="1841500"/>
                </a:lnTo>
                <a:lnTo>
                  <a:pt x="648017" y="1841500"/>
                </a:lnTo>
                <a:lnTo>
                  <a:pt x="799751" y="1879600"/>
                </a:lnTo>
                <a:close/>
              </a:path>
              <a:path w="10058400" h="2362200">
                <a:moveTo>
                  <a:pt x="1560473" y="2006600"/>
                </a:moveTo>
                <a:lnTo>
                  <a:pt x="1262561" y="2006600"/>
                </a:lnTo>
                <a:lnTo>
                  <a:pt x="1164684" y="1981200"/>
                </a:lnTo>
                <a:lnTo>
                  <a:pt x="1115777" y="1981200"/>
                </a:lnTo>
                <a:lnTo>
                  <a:pt x="1066892" y="1968500"/>
                </a:lnTo>
                <a:lnTo>
                  <a:pt x="967043" y="1955800"/>
                </a:lnTo>
                <a:lnTo>
                  <a:pt x="865218" y="1930400"/>
                </a:lnTo>
                <a:lnTo>
                  <a:pt x="814381" y="1930400"/>
                </a:lnTo>
                <a:lnTo>
                  <a:pt x="611541" y="1879600"/>
                </a:lnTo>
                <a:lnTo>
                  <a:pt x="850424" y="1879600"/>
                </a:lnTo>
                <a:lnTo>
                  <a:pt x="1002654" y="1917700"/>
                </a:lnTo>
                <a:lnTo>
                  <a:pt x="1053450" y="1917700"/>
                </a:lnTo>
                <a:lnTo>
                  <a:pt x="1155088" y="1943100"/>
                </a:lnTo>
                <a:lnTo>
                  <a:pt x="1205920" y="1943100"/>
                </a:lnTo>
                <a:lnTo>
                  <a:pt x="1307582" y="1968500"/>
                </a:lnTo>
                <a:lnTo>
                  <a:pt x="1358401" y="1968500"/>
                </a:lnTo>
                <a:lnTo>
                  <a:pt x="1459992" y="1993900"/>
                </a:lnTo>
                <a:lnTo>
                  <a:pt x="1510259" y="1993900"/>
                </a:lnTo>
                <a:lnTo>
                  <a:pt x="1560473" y="2006600"/>
                </a:lnTo>
                <a:close/>
              </a:path>
              <a:path w="10058400" h="2362200">
                <a:moveTo>
                  <a:pt x="1710730" y="2032000"/>
                </a:moveTo>
                <a:lnTo>
                  <a:pt x="1409514" y="2032000"/>
                </a:lnTo>
                <a:lnTo>
                  <a:pt x="1311529" y="2006600"/>
                </a:lnTo>
                <a:lnTo>
                  <a:pt x="1610628" y="2006600"/>
                </a:lnTo>
                <a:lnTo>
                  <a:pt x="1710730" y="2032000"/>
                </a:lnTo>
                <a:close/>
              </a:path>
              <a:path w="10058400" h="2362200">
                <a:moveTo>
                  <a:pt x="1810512" y="2044700"/>
                </a:moveTo>
                <a:lnTo>
                  <a:pt x="1507558" y="2044700"/>
                </a:lnTo>
                <a:lnTo>
                  <a:pt x="1458529" y="2032000"/>
                </a:lnTo>
                <a:lnTo>
                  <a:pt x="1760664" y="2032000"/>
                </a:lnTo>
                <a:lnTo>
                  <a:pt x="1810512" y="2044700"/>
                </a:lnTo>
                <a:close/>
              </a:path>
              <a:path w="10058400" h="2362200">
                <a:moveTo>
                  <a:pt x="1909920" y="2057400"/>
                </a:moveTo>
                <a:lnTo>
                  <a:pt x="1605650" y="2057400"/>
                </a:lnTo>
                <a:lnTo>
                  <a:pt x="1556599" y="2044700"/>
                </a:lnTo>
                <a:lnTo>
                  <a:pt x="1860266" y="2044700"/>
                </a:lnTo>
                <a:lnTo>
                  <a:pt x="1909920" y="2057400"/>
                </a:lnTo>
                <a:close/>
              </a:path>
              <a:path w="10058400" h="2362200">
                <a:moveTo>
                  <a:pt x="2107405" y="2082800"/>
                </a:moveTo>
                <a:lnTo>
                  <a:pt x="1752854" y="2082800"/>
                </a:lnTo>
                <a:lnTo>
                  <a:pt x="1654710" y="2057400"/>
                </a:lnTo>
                <a:lnTo>
                  <a:pt x="1959468" y="2057400"/>
                </a:lnTo>
                <a:lnTo>
                  <a:pt x="2008903" y="2070100"/>
                </a:lnTo>
                <a:lnTo>
                  <a:pt x="2058217" y="2070100"/>
                </a:lnTo>
                <a:lnTo>
                  <a:pt x="2107405" y="2082800"/>
                </a:lnTo>
                <a:close/>
              </a:path>
              <a:path w="10058400" h="2362200">
                <a:moveTo>
                  <a:pt x="8086813" y="2133600"/>
                </a:moveTo>
                <a:lnTo>
                  <a:pt x="7770875" y="2133600"/>
                </a:lnTo>
                <a:lnTo>
                  <a:pt x="7871435" y="2120900"/>
                </a:lnTo>
                <a:lnTo>
                  <a:pt x="7921654" y="2108200"/>
                </a:lnTo>
                <a:lnTo>
                  <a:pt x="7971828" y="2108200"/>
                </a:lnTo>
                <a:lnTo>
                  <a:pt x="8072050" y="2082800"/>
                </a:lnTo>
                <a:lnTo>
                  <a:pt x="8122104" y="2082800"/>
                </a:lnTo>
                <a:lnTo>
                  <a:pt x="8172123" y="2070100"/>
                </a:lnTo>
                <a:lnTo>
                  <a:pt x="8436197" y="2070100"/>
                </a:lnTo>
                <a:lnTo>
                  <a:pt x="8337542" y="2095500"/>
                </a:lnTo>
                <a:lnTo>
                  <a:pt x="8288161" y="2095500"/>
                </a:lnTo>
                <a:lnTo>
                  <a:pt x="8188100" y="2120900"/>
                </a:lnTo>
                <a:lnTo>
                  <a:pt x="8137456" y="2120900"/>
                </a:lnTo>
                <a:lnTo>
                  <a:pt x="8086813" y="2133600"/>
                </a:lnTo>
                <a:close/>
              </a:path>
              <a:path w="10058400" h="2362200">
                <a:moveTo>
                  <a:pt x="7626276" y="2095500"/>
                </a:moveTo>
                <a:lnTo>
                  <a:pt x="1851020" y="2095500"/>
                </a:lnTo>
                <a:lnTo>
                  <a:pt x="1801935" y="2082800"/>
                </a:lnTo>
                <a:lnTo>
                  <a:pt x="7676004" y="2082800"/>
                </a:lnTo>
                <a:lnTo>
                  <a:pt x="7626276" y="2095500"/>
                </a:lnTo>
                <a:close/>
              </a:path>
              <a:path w="10058400" h="2362200">
                <a:moveTo>
                  <a:pt x="7477044" y="2120900"/>
                </a:moveTo>
                <a:lnTo>
                  <a:pt x="2047148" y="2120900"/>
                </a:lnTo>
                <a:lnTo>
                  <a:pt x="1998158" y="2108200"/>
                </a:lnTo>
                <a:lnTo>
                  <a:pt x="1949196" y="2108200"/>
                </a:lnTo>
                <a:lnTo>
                  <a:pt x="1900107" y="2095500"/>
                </a:lnTo>
                <a:lnTo>
                  <a:pt x="7576542" y="2095500"/>
                </a:lnTo>
                <a:lnTo>
                  <a:pt x="7477044" y="2120900"/>
                </a:lnTo>
                <a:close/>
              </a:path>
              <a:path w="10058400" h="2362200">
                <a:moveTo>
                  <a:pt x="7377493" y="2133600"/>
                </a:moveTo>
                <a:lnTo>
                  <a:pt x="2145198" y="2133600"/>
                </a:lnTo>
                <a:lnTo>
                  <a:pt x="2096163" y="2120900"/>
                </a:lnTo>
                <a:lnTo>
                  <a:pt x="7427277" y="2120900"/>
                </a:lnTo>
                <a:lnTo>
                  <a:pt x="7377493" y="2133600"/>
                </a:lnTo>
                <a:close/>
              </a:path>
              <a:path w="10058400" h="2362200">
                <a:moveTo>
                  <a:pt x="7277871" y="2146300"/>
                </a:moveTo>
                <a:lnTo>
                  <a:pt x="2243315" y="2146300"/>
                </a:lnTo>
                <a:lnTo>
                  <a:pt x="2194250" y="2133600"/>
                </a:lnTo>
                <a:lnTo>
                  <a:pt x="7327692" y="2133600"/>
                </a:lnTo>
                <a:lnTo>
                  <a:pt x="7277871" y="2146300"/>
                </a:lnTo>
                <a:close/>
              </a:path>
              <a:path w="10058400" h="2362200">
                <a:moveTo>
                  <a:pt x="7934882" y="2159000"/>
                </a:moveTo>
                <a:lnTo>
                  <a:pt x="7619964" y="2159000"/>
                </a:lnTo>
                <a:lnTo>
                  <a:pt x="7720579" y="2133600"/>
                </a:lnTo>
                <a:lnTo>
                  <a:pt x="8036169" y="2133600"/>
                </a:lnTo>
                <a:lnTo>
                  <a:pt x="7934882" y="2159000"/>
                </a:lnTo>
                <a:close/>
              </a:path>
              <a:path w="10058400" h="2362200">
                <a:moveTo>
                  <a:pt x="7178159" y="2159000"/>
                </a:moveTo>
                <a:lnTo>
                  <a:pt x="2341469" y="2159000"/>
                </a:lnTo>
                <a:lnTo>
                  <a:pt x="2292389" y="2146300"/>
                </a:lnTo>
                <a:lnTo>
                  <a:pt x="7228027" y="2146300"/>
                </a:lnTo>
                <a:lnTo>
                  <a:pt x="7178159" y="2159000"/>
                </a:lnTo>
                <a:close/>
              </a:path>
              <a:path w="10058400" h="2362200">
                <a:moveTo>
                  <a:pt x="7078340" y="2171700"/>
                </a:moveTo>
                <a:lnTo>
                  <a:pt x="2488704" y="2171700"/>
                </a:lnTo>
                <a:lnTo>
                  <a:pt x="2439630" y="2159000"/>
                </a:lnTo>
                <a:lnTo>
                  <a:pt x="7128264" y="2159000"/>
                </a:lnTo>
                <a:lnTo>
                  <a:pt x="7078340" y="2171700"/>
                </a:lnTo>
                <a:close/>
              </a:path>
              <a:path w="10058400" h="2362200">
                <a:moveTo>
                  <a:pt x="7833594" y="2171700"/>
                </a:moveTo>
                <a:lnTo>
                  <a:pt x="7519296" y="2171700"/>
                </a:lnTo>
                <a:lnTo>
                  <a:pt x="7569638" y="2159000"/>
                </a:lnTo>
                <a:lnTo>
                  <a:pt x="7884238" y="2159000"/>
                </a:lnTo>
                <a:lnTo>
                  <a:pt x="7833594" y="2171700"/>
                </a:lnTo>
                <a:close/>
              </a:path>
              <a:path w="10058400" h="2362200">
                <a:moveTo>
                  <a:pt x="6978396" y="2184400"/>
                </a:moveTo>
                <a:lnTo>
                  <a:pt x="2586821" y="2184400"/>
                </a:lnTo>
                <a:lnTo>
                  <a:pt x="2537769" y="2171700"/>
                </a:lnTo>
                <a:lnTo>
                  <a:pt x="7028384" y="2171700"/>
                </a:lnTo>
                <a:lnTo>
                  <a:pt x="6978396" y="2184400"/>
                </a:lnTo>
                <a:close/>
              </a:path>
              <a:path w="10058400" h="2362200">
                <a:moveTo>
                  <a:pt x="7732307" y="2184400"/>
                </a:moveTo>
                <a:lnTo>
                  <a:pt x="7368135" y="2184400"/>
                </a:lnTo>
                <a:lnTo>
                  <a:pt x="7418547" y="2171700"/>
                </a:lnTo>
                <a:lnTo>
                  <a:pt x="7782951" y="2171700"/>
                </a:lnTo>
                <a:lnTo>
                  <a:pt x="7732307" y="2184400"/>
                </a:lnTo>
                <a:close/>
              </a:path>
              <a:path w="10058400" h="2362200">
                <a:moveTo>
                  <a:pt x="6876923" y="2197100"/>
                </a:moveTo>
                <a:lnTo>
                  <a:pt x="2684871" y="2197100"/>
                </a:lnTo>
                <a:lnTo>
                  <a:pt x="2635856" y="2184400"/>
                </a:lnTo>
                <a:lnTo>
                  <a:pt x="6927691" y="2184400"/>
                </a:lnTo>
                <a:lnTo>
                  <a:pt x="6876923" y="2197100"/>
                </a:lnTo>
                <a:close/>
              </a:path>
              <a:path w="10058400" h="2362200">
                <a:moveTo>
                  <a:pt x="7530084" y="2209800"/>
                </a:moveTo>
                <a:lnTo>
                  <a:pt x="7166152" y="2209800"/>
                </a:lnTo>
                <a:lnTo>
                  <a:pt x="7216704" y="2197100"/>
                </a:lnTo>
                <a:lnTo>
                  <a:pt x="7267216" y="2197100"/>
                </a:lnTo>
                <a:lnTo>
                  <a:pt x="7317692" y="2184400"/>
                </a:lnTo>
                <a:lnTo>
                  <a:pt x="7681663" y="2184400"/>
                </a:lnTo>
                <a:lnTo>
                  <a:pt x="7631019" y="2197100"/>
                </a:lnTo>
                <a:lnTo>
                  <a:pt x="7530084" y="2209800"/>
                </a:lnTo>
                <a:close/>
              </a:path>
              <a:path w="10058400" h="2362200">
                <a:moveTo>
                  <a:pt x="6417151" y="2247900"/>
                </a:moveTo>
                <a:lnTo>
                  <a:pt x="3184969" y="2247900"/>
                </a:lnTo>
                <a:lnTo>
                  <a:pt x="2933690" y="2222500"/>
                </a:lnTo>
                <a:lnTo>
                  <a:pt x="2833115" y="2209800"/>
                </a:lnTo>
                <a:lnTo>
                  <a:pt x="2782824" y="2197100"/>
                </a:lnTo>
                <a:lnTo>
                  <a:pt x="6826091" y="2197100"/>
                </a:lnTo>
                <a:lnTo>
                  <a:pt x="6775196" y="2209800"/>
                </a:lnTo>
                <a:lnTo>
                  <a:pt x="6673215" y="2209800"/>
                </a:lnTo>
                <a:lnTo>
                  <a:pt x="6622129" y="2222500"/>
                </a:lnTo>
                <a:lnTo>
                  <a:pt x="6570980" y="2222500"/>
                </a:lnTo>
                <a:lnTo>
                  <a:pt x="6417151" y="2247900"/>
                </a:lnTo>
                <a:close/>
              </a:path>
              <a:path w="10058400" h="2362200">
                <a:moveTo>
                  <a:pt x="7429500" y="2222500"/>
                </a:moveTo>
                <a:lnTo>
                  <a:pt x="7064979" y="2222500"/>
                </a:lnTo>
                <a:lnTo>
                  <a:pt x="7115556" y="2209800"/>
                </a:lnTo>
                <a:lnTo>
                  <a:pt x="7479792" y="2209800"/>
                </a:lnTo>
                <a:lnTo>
                  <a:pt x="7429500" y="2222500"/>
                </a:lnTo>
                <a:close/>
              </a:path>
              <a:path w="10058400" h="2362200">
                <a:moveTo>
                  <a:pt x="7328916" y="2235200"/>
                </a:moveTo>
                <a:lnTo>
                  <a:pt x="6913079" y="2235200"/>
                </a:lnTo>
                <a:lnTo>
                  <a:pt x="6963739" y="2222500"/>
                </a:lnTo>
                <a:lnTo>
                  <a:pt x="7379208" y="2222500"/>
                </a:lnTo>
                <a:lnTo>
                  <a:pt x="7328916" y="2235200"/>
                </a:lnTo>
                <a:close/>
              </a:path>
              <a:path w="10058400" h="2362200">
                <a:moveTo>
                  <a:pt x="7228332" y="2247900"/>
                </a:moveTo>
                <a:lnTo>
                  <a:pt x="6760960" y="2247900"/>
                </a:lnTo>
                <a:lnTo>
                  <a:pt x="6811688" y="2235200"/>
                </a:lnTo>
                <a:lnTo>
                  <a:pt x="7278624" y="2235200"/>
                </a:lnTo>
                <a:lnTo>
                  <a:pt x="7228332" y="2247900"/>
                </a:lnTo>
                <a:close/>
              </a:path>
              <a:path w="10058400" h="2362200">
                <a:moveTo>
                  <a:pt x="5736336" y="2298700"/>
                </a:moveTo>
                <a:lnTo>
                  <a:pt x="3687165" y="2298700"/>
                </a:lnTo>
                <a:lnTo>
                  <a:pt x="3636568" y="2286000"/>
                </a:lnTo>
                <a:lnTo>
                  <a:pt x="3585972" y="2286000"/>
                </a:lnTo>
                <a:lnTo>
                  <a:pt x="3535948" y="2273300"/>
                </a:lnTo>
                <a:lnTo>
                  <a:pt x="3435802" y="2273300"/>
                </a:lnTo>
                <a:lnTo>
                  <a:pt x="3385685" y="2260600"/>
                </a:lnTo>
                <a:lnTo>
                  <a:pt x="3335540" y="2260600"/>
                </a:lnTo>
                <a:lnTo>
                  <a:pt x="3285372" y="2247900"/>
                </a:lnTo>
                <a:lnTo>
                  <a:pt x="6365748" y="2247900"/>
                </a:lnTo>
                <a:lnTo>
                  <a:pt x="5736336" y="2298700"/>
                </a:lnTo>
                <a:close/>
              </a:path>
              <a:path w="10058400" h="2362200">
                <a:moveTo>
                  <a:pt x="7127748" y="2260600"/>
                </a:moveTo>
                <a:lnTo>
                  <a:pt x="6608674" y="2260600"/>
                </a:lnTo>
                <a:lnTo>
                  <a:pt x="6659452" y="2247900"/>
                </a:lnTo>
                <a:lnTo>
                  <a:pt x="7178040" y="2247900"/>
                </a:lnTo>
                <a:lnTo>
                  <a:pt x="7127748" y="2260600"/>
                </a:lnTo>
                <a:close/>
              </a:path>
              <a:path w="10058400" h="2362200">
                <a:moveTo>
                  <a:pt x="6979800" y="2273300"/>
                </a:moveTo>
                <a:lnTo>
                  <a:pt x="6456271" y="2273300"/>
                </a:lnTo>
                <a:lnTo>
                  <a:pt x="6507082" y="2260600"/>
                </a:lnTo>
                <a:lnTo>
                  <a:pt x="7077456" y="2260600"/>
                </a:lnTo>
                <a:lnTo>
                  <a:pt x="6979800" y="2273300"/>
                </a:lnTo>
                <a:close/>
              </a:path>
              <a:path w="10058400" h="2362200">
                <a:moveTo>
                  <a:pt x="6832932" y="2286000"/>
                </a:moveTo>
                <a:lnTo>
                  <a:pt x="6252972" y="2286000"/>
                </a:lnTo>
                <a:lnTo>
                  <a:pt x="6303801" y="2273300"/>
                </a:lnTo>
                <a:lnTo>
                  <a:pt x="6881932" y="2273300"/>
                </a:lnTo>
                <a:lnTo>
                  <a:pt x="6832932" y="2286000"/>
                </a:lnTo>
                <a:close/>
              </a:path>
              <a:path w="10058400" h="2362200">
                <a:moveTo>
                  <a:pt x="6685731" y="2298700"/>
                </a:moveTo>
                <a:lnTo>
                  <a:pt x="6045080" y="2298700"/>
                </a:lnTo>
                <a:lnTo>
                  <a:pt x="6097077" y="2286000"/>
                </a:lnTo>
                <a:lnTo>
                  <a:pt x="6734826" y="2286000"/>
                </a:lnTo>
                <a:lnTo>
                  <a:pt x="6685731" y="2298700"/>
                </a:lnTo>
                <a:close/>
              </a:path>
              <a:path w="10058400" h="2362200">
                <a:moveTo>
                  <a:pt x="5602224" y="2311400"/>
                </a:moveTo>
                <a:lnTo>
                  <a:pt x="3838956" y="2311400"/>
                </a:lnTo>
                <a:lnTo>
                  <a:pt x="3788359" y="2298700"/>
                </a:lnTo>
                <a:lnTo>
                  <a:pt x="5722620" y="2298700"/>
                </a:lnTo>
                <a:lnTo>
                  <a:pt x="5602224" y="2311400"/>
                </a:lnTo>
                <a:close/>
              </a:path>
              <a:path w="10058400" h="2362200">
                <a:moveTo>
                  <a:pt x="6538340" y="2311400"/>
                </a:moveTo>
                <a:lnTo>
                  <a:pt x="5836749" y="2311400"/>
                </a:lnTo>
                <a:lnTo>
                  <a:pt x="5888897" y="2298700"/>
                </a:lnTo>
                <a:lnTo>
                  <a:pt x="6587483" y="2298700"/>
                </a:lnTo>
                <a:lnTo>
                  <a:pt x="6538340" y="2311400"/>
                </a:lnTo>
                <a:close/>
              </a:path>
              <a:path w="10058400" h="2362200">
                <a:moveTo>
                  <a:pt x="6335731" y="2324100"/>
                </a:moveTo>
                <a:lnTo>
                  <a:pt x="4041343" y="2324100"/>
                </a:lnTo>
                <a:lnTo>
                  <a:pt x="3990746" y="2311400"/>
                </a:lnTo>
                <a:lnTo>
                  <a:pt x="6386853" y="2311400"/>
                </a:lnTo>
                <a:lnTo>
                  <a:pt x="6335731" y="2324100"/>
                </a:lnTo>
                <a:close/>
              </a:path>
              <a:path w="10058400" h="2362200">
                <a:moveTo>
                  <a:pt x="6131433" y="2336800"/>
                </a:moveTo>
                <a:lnTo>
                  <a:pt x="4294327" y="2336800"/>
                </a:lnTo>
                <a:lnTo>
                  <a:pt x="4243730" y="2324100"/>
                </a:lnTo>
                <a:lnTo>
                  <a:pt x="6182490" y="2324100"/>
                </a:lnTo>
                <a:lnTo>
                  <a:pt x="6131433" y="2336800"/>
                </a:lnTo>
                <a:close/>
              </a:path>
              <a:path w="10058400" h="2362200">
                <a:moveTo>
                  <a:pt x="5927178" y="2349500"/>
                </a:moveTo>
                <a:lnTo>
                  <a:pt x="4540391" y="2349500"/>
                </a:lnTo>
                <a:lnTo>
                  <a:pt x="4491466" y="2336800"/>
                </a:lnTo>
                <a:lnTo>
                  <a:pt x="5978257" y="2336800"/>
                </a:lnTo>
                <a:lnTo>
                  <a:pt x="5927178" y="2349500"/>
                </a:lnTo>
                <a:close/>
              </a:path>
              <a:path w="10058400" h="2362200">
                <a:moveTo>
                  <a:pt x="5614500" y="2362200"/>
                </a:moveTo>
                <a:lnTo>
                  <a:pt x="4785122" y="2362200"/>
                </a:lnTo>
                <a:lnTo>
                  <a:pt x="4687250" y="2349500"/>
                </a:lnTo>
                <a:lnTo>
                  <a:pt x="5668493" y="2349500"/>
                </a:lnTo>
                <a:lnTo>
                  <a:pt x="5614500" y="2362200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76200">
              <a:lnSpc>
                <a:spcPts val="1045"/>
              </a:lnSpc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76200">
              <a:lnSpc>
                <a:spcPts val="1045"/>
              </a:lnSpc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403" y="1314686"/>
            <a:ext cx="9501592" cy="1576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15314" y="3366008"/>
            <a:ext cx="4371975" cy="267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51021" y="6386131"/>
            <a:ext cx="192404" cy="153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7E7E7E"/>
                </a:solidFill>
                <a:latin typeface="Carlito"/>
                <a:cs typeface="Carlito"/>
              </a:defRPr>
            </a:lvl1pPr>
          </a:lstStyle>
          <a:p>
            <a:pPr marL="76200">
              <a:lnSpc>
                <a:spcPts val="1045"/>
              </a:lnSpc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79.jpg"/><Relationship Id="rId18" Type="http://schemas.openxmlformats.org/officeDocument/2006/relationships/image" Target="../media/image8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12" Type="http://schemas.openxmlformats.org/officeDocument/2006/relationships/image" Target="../media/image78.jpg"/><Relationship Id="rId17" Type="http://schemas.openxmlformats.org/officeDocument/2006/relationships/image" Target="../media/image83.jpg"/><Relationship Id="rId2" Type="http://schemas.openxmlformats.org/officeDocument/2006/relationships/image" Target="../media/image3.png"/><Relationship Id="rId16" Type="http://schemas.openxmlformats.org/officeDocument/2006/relationships/image" Target="../media/image82.jpg"/><Relationship Id="rId20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5" Type="http://schemas.openxmlformats.org/officeDocument/2006/relationships/image" Target="../media/image81.png"/><Relationship Id="rId10" Type="http://schemas.openxmlformats.org/officeDocument/2006/relationships/image" Target="../media/image76.jpg"/><Relationship Id="rId19" Type="http://schemas.openxmlformats.org/officeDocument/2006/relationships/image" Target="../media/image85.png"/><Relationship Id="rId4" Type="http://schemas.openxmlformats.org/officeDocument/2006/relationships/image" Target="../media/image70.jpg"/><Relationship Id="rId9" Type="http://schemas.openxmlformats.org/officeDocument/2006/relationships/image" Target="../media/image75.jpg"/><Relationship Id="rId14" Type="http://schemas.openxmlformats.org/officeDocument/2006/relationships/image" Target="../media/image80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71139" y="4841261"/>
            <a:ext cx="1708150" cy="456087"/>
          </a:xfrm>
          <a:prstGeom prst="rect">
            <a:avLst/>
          </a:prstGeom>
        </p:spPr>
        <p:txBody>
          <a:bodyPr vert="horz" wrap="square" lIns="0" tIns="11430" rIns="0" bIns="0" rtlCol="0" anchor="t">
            <a:spAutoFit/>
          </a:bodyPr>
          <a:lstStyle/>
          <a:p>
            <a:pPr marL="38100" marR="30480">
              <a:lnSpc>
                <a:spcPct val="102800"/>
              </a:lnSpc>
              <a:spcBef>
                <a:spcPts val="90"/>
              </a:spcBef>
            </a:pPr>
            <a:r>
              <a:rPr lang="af-ZA" sz="1450" spc="-55" dirty="0">
                <a:solidFill>
                  <a:srgbClr val="E6E6E6"/>
                </a:solidFill>
                <a:latin typeface="Arial"/>
                <a:cs typeface="Arial"/>
              </a:rPr>
              <a:t>Michaela </a:t>
            </a:r>
            <a:r>
              <a:rPr lang="af-ZA" sz="1450" spc="-55" dirty="0" err="1">
                <a:solidFill>
                  <a:srgbClr val="E6E6E6"/>
                </a:solidFill>
                <a:latin typeface="Arial"/>
                <a:cs typeface="Arial"/>
              </a:rPr>
              <a:t>Chronaki</a:t>
            </a:r>
            <a:r>
              <a:rPr sz="1450" spc="-35" dirty="0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lang="af-ZA" sz="1450" dirty="0">
                <a:solidFill>
                  <a:srgbClr val="E6E6E6"/>
                </a:solidFill>
                <a:latin typeface="Arial"/>
                <a:cs typeface="Arial"/>
              </a:rPr>
              <a:t>17</a:t>
            </a:r>
            <a:r>
              <a:rPr lang="af-ZA" sz="1500" baseline="25000" dirty="0">
                <a:solidFill>
                  <a:srgbClr val="E6E6E6"/>
                </a:solidFill>
                <a:latin typeface="Arial"/>
                <a:cs typeface="Arial"/>
              </a:rPr>
              <a:t>th</a:t>
            </a:r>
            <a:r>
              <a:rPr sz="1500" spc="300" baseline="25000" dirty="0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sz="1450" spc="-25" dirty="0">
                <a:solidFill>
                  <a:srgbClr val="E6E6E6"/>
                </a:solidFill>
                <a:latin typeface="Arial"/>
                <a:cs typeface="Arial"/>
              </a:rPr>
              <a:t>February</a:t>
            </a:r>
            <a:r>
              <a:rPr sz="1450" spc="85" dirty="0">
                <a:solidFill>
                  <a:srgbClr val="E6E6E6"/>
                </a:solidFill>
                <a:latin typeface="Arial"/>
                <a:cs typeface="Arial"/>
              </a:rPr>
              <a:t> </a:t>
            </a:r>
            <a:r>
              <a:rPr sz="1450" spc="55" dirty="0">
                <a:solidFill>
                  <a:srgbClr val="E6E6E6"/>
                </a:solidFill>
                <a:latin typeface="Arial"/>
                <a:cs typeface="Arial"/>
              </a:rPr>
              <a:t>2024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472" y="1610867"/>
            <a:ext cx="1744979" cy="5288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5636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95"/>
              </a:spcBef>
            </a:pPr>
            <a:r>
              <a:rPr sz="4300" spc="-20" dirty="0">
                <a:solidFill>
                  <a:srgbClr val="000000"/>
                </a:solidFill>
              </a:rPr>
              <a:t>Data</a:t>
            </a:r>
            <a:r>
              <a:rPr sz="4300" spc="-195" dirty="0">
                <a:solidFill>
                  <a:srgbClr val="000000"/>
                </a:solidFill>
              </a:rPr>
              <a:t> </a:t>
            </a:r>
            <a:r>
              <a:rPr sz="4300" spc="-55" dirty="0">
                <a:solidFill>
                  <a:srgbClr val="000000"/>
                </a:solidFill>
              </a:rPr>
              <a:t>Wrangling</a:t>
            </a:r>
            <a:endParaRPr sz="4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2055" y="1237488"/>
            <a:ext cx="3803904" cy="301294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15468" y="4340352"/>
            <a:ext cx="826135" cy="826135"/>
            <a:chOff x="315468" y="4340352"/>
            <a:chExt cx="826135" cy="826135"/>
          </a:xfrm>
        </p:grpSpPr>
        <p:sp>
          <p:nvSpPr>
            <p:cNvPr id="5" name="object 5"/>
            <p:cNvSpPr/>
            <p:nvPr/>
          </p:nvSpPr>
          <p:spPr>
            <a:xfrm>
              <a:off x="315468" y="4340352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413003" y="826007"/>
                  </a:moveTo>
                  <a:lnTo>
                    <a:pt x="365027" y="823236"/>
                  </a:lnTo>
                  <a:lnTo>
                    <a:pt x="318627" y="815126"/>
                  </a:lnTo>
                  <a:lnTo>
                    <a:pt x="274119" y="801985"/>
                  </a:lnTo>
                  <a:lnTo>
                    <a:pt x="231821" y="784117"/>
                  </a:lnTo>
                  <a:lnTo>
                    <a:pt x="192048" y="761832"/>
                  </a:lnTo>
                  <a:lnTo>
                    <a:pt x="155119" y="735434"/>
                  </a:lnTo>
                  <a:lnTo>
                    <a:pt x="121348" y="705230"/>
                  </a:lnTo>
                  <a:lnTo>
                    <a:pt x="91053" y="671528"/>
                  </a:lnTo>
                  <a:lnTo>
                    <a:pt x="64550" y="634633"/>
                  </a:lnTo>
                  <a:lnTo>
                    <a:pt x="42156" y="594853"/>
                  </a:lnTo>
                  <a:lnTo>
                    <a:pt x="24187" y="552493"/>
                  </a:lnTo>
                  <a:lnTo>
                    <a:pt x="10961" y="507860"/>
                  </a:lnTo>
                  <a:lnTo>
                    <a:pt x="2793" y="461262"/>
                  </a:lnTo>
                  <a:lnTo>
                    <a:pt x="0" y="413003"/>
                  </a:lnTo>
                  <a:lnTo>
                    <a:pt x="2793" y="364745"/>
                  </a:lnTo>
                  <a:lnTo>
                    <a:pt x="10961" y="318147"/>
                  </a:lnTo>
                  <a:lnTo>
                    <a:pt x="24187" y="273514"/>
                  </a:lnTo>
                  <a:lnTo>
                    <a:pt x="42156" y="231154"/>
                  </a:lnTo>
                  <a:lnTo>
                    <a:pt x="64550" y="191374"/>
                  </a:lnTo>
                  <a:lnTo>
                    <a:pt x="91053" y="154479"/>
                  </a:lnTo>
                  <a:lnTo>
                    <a:pt x="121348" y="120776"/>
                  </a:lnTo>
                  <a:lnTo>
                    <a:pt x="155119" y="90573"/>
                  </a:lnTo>
                  <a:lnTo>
                    <a:pt x="192048" y="64175"/>
                  </a:lnTo>
                  <a:lnTo>
                    <a:pt x="231821" y="41890"/>
                  </a:lnTo>
                  <a:lnTo>
                    <a:pt x="274119" y="24022"/>
                  </a:lnTo>
                  <a:lnTo>
                    <a:pt x="318627" y="10881"/>
                  </a:lnTo>
                  <a:lnTo>
                    <a:pt x="365027" y="2771"/>
                  </a:lnTo>
                  <a:lnTo>
                    <a:pt x="413003" y="0"/>
                  </a:lnTo>
                  <a:lnTo>
                    <a:pt x="461262" y="2771"/>
                  </a:lnTo>
                  <a:lnTo>
                    <a:pt x="507860" y="10881"/>
                  </a:lnTo>
                  <a:lnTo>
                    <a:pt x="552493" y="24022"/>
                  </a:lnTo>
                  <a:lnTo>
                    <a:pt x="594853" y="41890"/>
                  </a:lnTo>
                  <a:lnTo>
                    <a:pt x="634633" y="64175"/>
                  </a:lnTo>
                  <a:lnTo>
                    <a:pt x="671528" y="90573"/>
                  </a:lnTo>
                  <a:lnTo>
                    <a:pt x="705231" y="120776"/>
                  </a:lnTo>
                  <a:lnTo>
                    <a:pt x="735434" y="154479"/>
                  </a:lnTo>
                  <a:lnTo>
                    <a:pt x="761832" y="191374"/>
                  </a:lnTo>
                  <a:lnTo>
                    <a:pt x="784117" y="231154"/>
                  </a:lnTo>
                  <a:lnTo>
                    <a:pt x="801985" y="273514"/>
                  </a:lnTo>
                  <a:lnTo>
                    <a:pt x="815126" y="318147"/>
                  </a:lnTo>
                  <a:lnTo>
                    <a:pt x="823236" y="364745"/>
                  </a:lnTo>
                  <a:lnTo>
                    <a:pt x="826007" y="413003"/>
                  </a:lnTo>
                  <a:lnTo>
                    <a:pt x="823236" y="461262"/>
                  </a:lnTo>
                  <a:lnTo>
                    <a:pt x="815126" y="507860"/>
                  </a:lnTo>
                  <a:lnTo>
                    <a:pt x="801985" y="552493"/>
                  </a:lnTo>
                  <a:lnTo>
                    <a:pt x="784117" y="594853"/>
                  </a:lnTo>
                  <a:lnTo>
                    <a:pt x="761832" y="634633"/>
                  </a:lnTo>
                  <a:lnTo>
                    <a:pt x="735434" y="671528"/>
                  </a:lnTo>
                  <a:lnTo>
                    <a:pt x="705230" y="705230"/>
                  </a:lnTo>
                  <a:lnTo>
                    <a:pt x="671528" y="735434"/>
                  </a:lnTo>
                  <a:lnTo>
                    <a:pt x="634633" y="761832"/>
                  </a:lnTo>
                  <a:lnTo>
                    <a:pt x="594853" y="784117"/>
                  </a:lnTo>
                  <a:lnTo>
                    <a:pt x="552493" y="801985"/>
                  </a:lnTo>
                  <a:lnTo>
                    <a:pt x="507860" y="815126"/>
                  </a:lnTo>
                  <a:lnTo>
                    <a:pt x="461262" y="823236"/>
                  </a:lnTo>
                  <a:lnTo>
                    <a:pt x="413003" y="826007"/>
                  </a:lnTo>
                  <a:close/>
                </a:path>
              </a:pathLst>
            </a:custGeom>
            <a:solidFill>
              <a:srgbClr val="CFD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" y="4512564"/>
              <a:ext cx="481584" cy="4815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2252" y="4515612"/>
              <a:ext cx="474345" cy="475615"/>
            </a:xfrm>
            <a:custGeom>
              <a:avLst/>
              <a:gdLst/>
              <a:ahLst/>
              <a:cxnLst/>
              <a:rect l="l" t="t" r="r" b="b"/>
              <a:pathLst>
                <a:path w="474344" h="475614">
                  <a:moveTo>
                    <a:pt x="0" y="0"/>
                  </a:moveTo>
                  <a:lnTo>
                    <a:pt x="473964" y="0"/>
                  </a:lnTo>
                  <a:lnTo>
                    <a:pt x="473964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684" y="5405085"/>
            <a:ext cx="1370965" cy="5867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635" algn="ctr">
              <a:lnSpc>
                <a:spcPct val="102600"/>
              </a:lnSpc>
              <a:spcBef>
                <a:spcPts val="80"/>
              </a:spcBef>
            </a:pPr>
            <a:r>
              <a:rPr sz="900" dirty="0">
                <a:latin typeface="Carlito"/>
                <a:cs typeface="Carlito"/>
              </a:rPr>
              <a:t>WE</a:t>
            </a:r>
            <a:r>
              <a:rPr sz="900" spc="-5" dirty="0">
                <a:latin typeface="Carlito"/>
                <a:cs typeface="Carlito"/>
              </a:rPr>
              <a:t> </a:t>
            </a:r>
            <a:r>
              <a:rPr sz="900" spc="-10" dirty="0">
                <a:latin typeface="Carlito"/>
                <a:cs typeface="Carlito"/>
              </a:rPr>
              <a:t>PERFORMED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EXPLORATORY</a:t>
            </a:r>
            <a:r>
              <a:rPr sz="900" spc="-20" dirty="0">
                <a:latin typeface="Carlito"/>
                <a:cs typeface="Carlito"/>
              </a:rPr>
              <a:t> DATA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ANALYSIS</a:t>
            </a:r>
            <a:r>
              <a:rPr sz="900" spc="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AND </a:t>
            </a:r>
            <a:r>
              <a:rPr sz="900" spc="-10" dirty="0">
                <a:latin typeface="Carlito"/>
                <a:cs typeface="Carlito"/>
              </a:rPr>
              <a:t>DETERMINED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THE</a:t>
            </a:r>
            <a:r>
              <a:rPr sz="900" spc="1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TRAINING </a:t>
            </a:r>
            <a:r>
              <a:rPr sz="900" spc="-10" dirty="0">
                <a:latin typeface="Carlito"/>
                <a:cs typeface="Carlito"/>
              </a:rPr>
              <a:t>LABELS.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08048" y="4340352"/>
            <a:ext cx="826135" cy="826135"/>
            <a:chOff x="1908048" y="4340352"/>
            <a:chExt cx="826135" cy="826135"/>
          </a:xfrm>
        </p:grpSpPr>
        <p:sp>
          <p:nvSpPr>
            <p:cNvPr id="10" name="object 10"/>
            <p:cNvSpPr/>
            <p:nvPr/>
          </p:nvSpPr>
          <p:spPr>
            <a:xfrm>
              <a:off x="1908048" y="4340352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413003" y="826007"/>
                  </a:moveTo>
                  <a:lnTo>
                    <a:pt x="364745" y="823236"/>
                  </a:lnTo>
                  <a:lnTo>
                    <a:pt x="318147" y="815126"/>
                  </a:lnTo>
                  <a:lnTo>
                    <a:pt x="273514" y="801985"/>
                  </a:lnTo>
                  <a:lnTo>
                    <a:pt x="231154" y="784117"/>
                  </a:lnTo>
                  <a:lnTo>
                    <a:pt x="191374" y="761832"/>
                  </a:lnTo>
                  <a:lnTo>
                    <a:pt x="154479" y="735434"/>
                  </a:lnTo>
                  <a:lnTo>
                    <a:pt x="120777" y="705230"/>
                  </a:lnTo>
                  <a:lnTo>
                    <a:pt x="90573" y="671528"/>
                  </a:lnTo>
                  <a:lnTo>
                    <a:pt x="64175" y="634633"/>
                  </a:lnTo>
                  <a:lnTo>
                    <a:pt x="41890" y="594853"/>
                  </a:lnTo>
                  <a:lnTo>
                    <a:pt x="24022" y="552493"/>
                  </a:lnTo>
                  <a:lnTo>
                    <a:pt x="10881" y="507860"/>
                  </a:lnTo>
                  <a:lnTo>
                    <a:pt x="2771" y="461262"/>
                  </a:lnTo>
                  <a:lnTo>
                    <a:pt x="0" y="413003"/>
                  </a:lnTo>
                  <a:lnTo>
                    <a:pt x="2771" y="364745"/>
                  </a:lnTo>
                  <a:lnTo>
                    <a:pt x="10881" y="318147"/>
                  </a:lnTo>
                  <a:lnTo>
                    <a:pt x="24022" y="273514"/>
                  </a:lnTo>
                  <a:lnTo>
                    <a:pt x="41890" y="231154"/>
                  </a:lnTo>
                  <a:lnTo>
                    <a:pt x="64175" y="191374"/>
                  </a:lnTo>
                  <a:lnTo>
                    <a:pt x="90573" y="154479"/>
                  </a:lnTo>
                  <a:lnTo>
                    <a:pt x="120776" y="120776"/>
                  </a:lnTo>
                  <a:lnTo>
                    <a:pt x="154479" y="90573"/>
                  </a:lnTo>
                  <a:lnTo>
                    <a:pt x="191374" y="64175"/>
                  </a:lnTo>
                  <a:lnTo>
                    <a:pt x="231154" y="41890"/>
                  </a:lnTo>
                  <a:lnTo>
                    <a:pt x="273514" y="24022"/>
                  </a:lnTo>
                  <a:lnTo>
                    <a:pt x="318147" y="10881"/>
                  </a:lnTo>
                  <a:lnTo>
                    <a:pt x="364745" y="2771"/>
                  </a:lnTo>
                  <a:lnTo>
                    <a:pt x="413003" y="0"/>
                  </a:lnTo>
                  <a:lnTo>
                    <a:pt x="460980" y="2771"/>
                  </a:lnTo>
                  <a:lnTo>
                    <a:pt x="507380" y="10881"/>
                  </a:lnTo>
                  <a:lnTo>
                    <a:pt x="551888" y="24022"/>
                  </a:lnTo>
                  <a:lnTo>
                    <a:pt x="594186" y="41890"/>
                  </a:lnTo>
                  <a:lnTo>
                    <a:pt x="633959" y="64175"/>
                  </a:lnTo>
                  <a:lnTo>
                    <a:pt x="670888" y="90573"/>
                  </a:lnTo>
                  <a:lnTo>
                    <a:pt x="704659" y="120776"/>
                  </a:lnTo>
                  <a:lnTo>
                    <a:pt x="734954" y="154479"/>
                  </a:lnTo>
                  <a:lnTo>
                    <a:pt x="761457" y="191374"/>
                  </a:lnTo>
                  <a:lnTo>
                    <a:pt x="783851" y="231154"/>
                  </a:lnTo>
                  <a:lnTo>
                    <a:pt x="801820" y="273514"/>
                  </a:lnTo>
                  <a:lnTo>
                    <a:pt x="815046" y="318147"/>
                  </a:lnTo>
                  <a:lnTo>
                    <a:pt x="823214" y="364745"/>
                  </a:lnTo>
                  <a:lnTo>
                    <a:pt x="826007" y="413003"/>
                  </a:lnTo>
                  <a:lnTo>
                    <a:pt x="823214" y="461262"/>
                  </a:lnTo>
                  <a:lnTo>
                    <a:pt x="815046" y="507860"/>
                  </a:lnTo>
                  <a:lnTo>
                    <a:pt x="801820" y="552493"/>
                  </a:lnTo>
                  <a:lnTo>
                    <a:pt x="783851" y="594853"/>
                  </a:lnTo>
                  <a:lnTo>
                    <a:pt x="761457" y="634633"/>
                  </a:lnTo>
                  <a:lnTo>
                    <a:pt x="734954" y="671528"/>
                  </a:lnTo>
                  <a:lnTo>
                    <a:pt x="704659" y="705230"/>
                  </a:lnTo>
                  <a:lnTo>
                    <a:pt x="670888" y="735434"/>
                  </a:lnTo>
                  <a:lnTo>
                    <a:pt x="633959" y="761832"/>
                  </a:lnTo>
                  <a:lnTo>
                    <a:pt x="594186" y="784117"/>
                  </a:lnTo>
                  <a:lnTo>
                    <a:pt x="551888" y="801985"/>
                  </a:lnTo>
                  <a:lnTo>
                    <a:pt x="507380" y="815126"/>
                  </a:lnTo>
                  <a:lnTo>
                    <a:pt x="460980" y="823236"/>
                  </a:lnTo>
                  <a:lnTo>
                    <a:pt x="413003" y="826007"/>
                  </a:lnTo>
                  <a:close/>
                </a:path>
              </a:pathLst>
            </a:custGeom>
            <a:solidFill>
              <a:srgbClr val="CFD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8736" y="4512564"/>
              <a:ext cx="481584" cy="4815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83308" y="4515612"/>
              <a:ext cx="474345" cy="475615"/>
            </a:xfrm>
            <a:custGeom>
              <a:avLst/>
              <a:gdLst/>
              <a:ahLst/>
              <a:cxnLst/>
              <a:rect l="l" t="t" r="r" b="b"/>
              <a:pathLst>
                <a:path w="474344" h="475614">
                  <a:moveTo>
                    <a:pt x="0" y="0"/>
                  </a:moveTo>
                  <a:lnTo>
                    <a:pt x="473964" y="0"/>
                  </a:lnTo>
                  <a:lnTo>
                    <a:pt x="473964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37775" y="5405085"/>
            <a:ext cx="1369060" cy="7270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0800" marR="45720" indent="170180">
              <a:lnSpc>
                <a:spcPct val="102200"/>
              </a:lnSpc>
              <a:spcBef>
                <a:spcPts val="85"/>
              </a:spcBef>
              <a:buChar char="•"/>
              <a:tabLst>
                <a:tab pos="220979" algn="l"/>
              </a:tabLst>
            </a:pPr>
            <a:r>
              <a:rPr sz="900" dirty="0">
                <a:latin typeface="Carlito"/>
                <a:cs typeface="Carlito"/>
              </a:rPr>
              <a:t>WE</a:t>
            </a:r>
            <a:r>
              <a:rPr sz="900" spc="1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CALCULATED </a:t>
            </a:r>
            <a:r>
              <a:rPr sz="900" spc="-25" dirty="0">
                <a:latin typeface="Carlito"/>
                <a:cs typeface="Carlito"/>
              </a:rPr>
              <a:t>THE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NUMBER</a:t>
            </a:r>
            <a:r>
              <a:rPr sz="900" spc="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OF</a:t>
            </a:r>
            <a:r>
              <a:rPr sz="900" spc="1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LAUNCHES</a:t>
            </a:r>
            <a:r>
              <a:rPr sz="900" spc="-10" dirty="0">
                <a:latin typeface="Carlito"/>
                <a:cs typeface="Carlito"/>
              </a:rPr>
              <a:t> </a:t>
            </a:r>
            <a:r>
              <a:rPr sz="900" spc="-25" dirty="0">
                <a:latin typeface="Carlito"/>
                <a:cs typeface="Carlito"/>
              </a:rPr>
              <a:t>AT</a:t>
            </a:r>
            <a:endParaRPr sz="900">
              <a:latin typeface="Carlito"/>
              <a:cs typeface="Carlito"/>
            </a:endParaRPr>
          </a:p>
          <a:p>
            <a:pPr marL="12700" marR="5080" indent="-2540" algn="ctr">
              <a:lnSpc>
                <a:spcPct val="102200"/>
              </a:lnSpc>
              <a:spcBef>
                <a:spcPts val="15"/>
              </a:spcBef>
            </a:pPr>
            <a:r>
              <a:rPr sz="900" dirty="0">
                <a:latin typeface="Carlito"/>
                <a:cs typeface="Carlito"/>
              </a:rPr>
              <a:t>EACH</a:t>
            </a:r>
            <a:r>
              <a:rPr sz="900" spc="-1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SITE,</a:t>
            </a:r>
            <a:r>
              <a:rPr sz="900" spc="1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AND</a:t>
            </a:r>
            <a:r>
              <a:rPr sz="900" spc="10" dirty="0">
                <a:latin typeface="Carlito"/>
                <a:cs typeface="Carlito"/>
              </a:rPr>
              <a:t> </a:t>
            </a:r>
            <a:r>
              <a:rPr sz="900" spc="-25" dirty="0">
                <a:latin typeface="Carlito"/>
                <a:cs typeface="Carlito"/>
              </a:rPr>
              <a:t>THE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NUMBER AND</a:t>
            </a:r>
            <a:r>
              <a:rPr sz="900" spc="10" dirty="0">
                <a:latin typeface="Carlito"/>
                <a:cs typeface="Carlito"/>
              </a:rPr>
              <a:t> </a:t>
            </a:r>
            <a:r>
              <a:rPr sz="900" spc="-10" dirty="0">
                <a:latin typeface="Carlito"/>
                <a:cs typeface="Carlito"/>
              </a:rPr>
              <a:t>OCCURRENCE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OF</a:t>
            </a:r>
            <a:r>
              <a:rPr sz="900" spc="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EACH</a:t>
            </a:r>
            <a:r>
              <a:rPr sz="900" spc="-5" dirty="0">
                <a:latin typeface="Carlito"/>
                <a:cs typeface="Carlito"/>
              </a:rPr>
              <a:t> </a:t>
            </a:r>
            <a:r>
              <a:rPr sz="900" spc="-10" dirty="0">
                <a:latin typeface="Carlito"/>
                <a:cs typeface="Carlito"/>
              </a:rPr>
              <a:t>ORBITS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99103" y="4340352"/>
            <a:ext cx="826135" cy="826135"/>
            <a:chOff x="3499103" y="4340352"/>
            <a:chExt cx="826135" cy="826135"/>
          </a:xfrm>
        </p:grpSpPr>
        <p:sp>
          <p:nvSpPr>
            <p:cNvPr id="15" name="object 15"/>
            <p:cNvSpPr/>
            <p:nvPr/>
          </p:nvSpPr>
          <p:spPr>
            <a:xfrm>
              <a:off x="3499103" y="4340352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413003" y="826007"/>
                  </a:moveTo>
                  <a:lnTo>
                    <a:pt x="364745" y="823236"/>
                  </a:lnTo>
                  <a:lnTo>
                    <a:pt x="318147" y="815126"/>
                  </a:lnTo>
                  <a:lnTo>
                    <a:pt x="273514" y="801985"/>
                  </a:lnTo>
                  <a:lnTo>
                    <a:pt x="231154" y="784117"/>
                  </a:lnTo>
                  <a:lnTo>
                    <a:pt x="191374" y="761832"/>
                  </a:lnTo>
                  <a:lnTo>
                    <a:pt x="154479" y="735434"/>
                  </a:lnTo>
                  <a:lnTo>
                    <a:pt x="120777" y="705230"/>
                  </a:lnTo>
                  <a:lnTo>
                    <a:pt x="90573" y="671528"/>
                  </a:lnTo>
                  <a:lnTo>
                    <a:pt x="64175" y="634633"/>
                  </a:lnTo>
                  <a:lnTo>
                    <a:pt x="41890" y="594853"/>
                  </a:lnTo>
                  <a:lnTo>
                    <a:pt x="24022" y="552493"/>
                  </a:lnTo>
                  <a:lnTo>
                    <a:pt x="10881" y="507860"/>
                  </a:lnTo>
                  <a:lnTo>
                    <a:pt x="2771" y="461262"/>
                  </a:lnTo>
                  <a:lnTo>
                    <a:pt x="0" y="413003"/>
                  </a:lnTo>
                  <a:lnTo>
                    <a:pt x="2771" y="364745"/>
                  </a:lnTo>
                  <a:lnTo>
                    <a:pt x="10881" y="318147"/>
                  </a:lnTo>
                  <a:lnTo>
                    <a:pt x="24022" y="273514"/>
                  </a:lnTo>
                  <a:lnTo>
                    <a:pt x="41890" y="231154"/>
                  </a:lnTo>
                  <a:lnTo>
                    <a:pt x="64175" y="191374"/>
                  </a:lnTo>
                  <a:lnTo>
                    <a:pt x="90573" y="154479"/>
                  </a:lnTo>
                  <a:lnTo>
                    <a:pt x="120776" y="120776"/>
                  </a:lnTo>
                  <a:lnTo>
                    <a:pt x="154479" y="90573"/>
                  </a:lnTo>
                  <a:lnTo>
                    <a:pt x="191374" y="64175"/>
                  </a:lnTo>
                  <a:lnTo>
                    <a:pt x="231154" y="41890"/>
                  </a:lnTo>
                  <a:lnTo>
                    <a:pt x="273514" y="24022"/>
                  </a:lnTo>
                  <a:lnTo>
                    <a:pt x="318147" y="10881"/>
                  </a:lnTo>
                  <a:lnTo>
                    <a:pt x="364745" y="2771"/>
                  </a:lnTo>
                  <a:lnTo>
                    <a:pt x="413003" y="0"/>
                  </a:lnTo>
                  <a:lnTo>
                    <a:pt x="461262" y="2771"/>
                  </a:lnTo>
                  <a:lnTo>
                    <a:pt x="507860" y="10881"/>
                  </a:lnTo>
                  <a:lnTo>
                    <a:pt x="552493" y="24022"/>
                  </a:lnTo>
                  <a:lnTo>
                    <a:pt x="594853" y="41890"/>
                  </a:lnTo>
                  <a:lnTo>
                    <a:pt x="634633" y="64175"/>
                  </a:lnTo>
                  <a:lnTo>
                    <a:pt x="671528" y="90573"/>
                  </a:lnTo>
                  <a:lnTo>
                    <a:pt x="705231" y="120776"/>
                  </a:lnTo>
                  <a:lnTo>
                    <a:pt x="735434" y="154479"/>
                  </a:lnTo>
                  <a:lnTo>
                    <a:pt x="761832" y="191374"/>
                  </a:lnTo>
                  <a:lnTo>
                    <a:pt x="784117" y="231154"/>
                  </a:lnTo>
                  <a:lnTo>
                    <a:pt x="801985" y="273514"/>
                  </a:lnTo>
                  <a:lnTo>
                    <a:pt x="815126" y="318147"/>
                  </a:lnTo>
                  <a:lnTo>
                    <a:pt x="823236" y="364745"/>
                  </a:lnTo>
                  <a:lnTo>
                    <a:pt x="826007" y="413003"/>
                  </a:lnTo>
                  <a:lnTo>
                    <a:pt x="823236" y="461262"/>
                  </a:lnTo>
                  <a:lnTo>
                    <a:pt x="815126" y="507860"/>
                  </a:lnTo>
                  <a:lnTo>
                    <a:pt x="801985" y="552493"/>
                  </a:lnTo>
                  <a:lnTo>
                    <a:pt x="784117" y="594853"/>
                  </a:lnTo>
                  <a:lnTo>
                    <a:pt x="761832" y="634633"/>
                  </a:lnTo>
                  <a:lnTo>
                    <a:pt x="735434" y="671528"/>
                  </a:lnTo>
                  <a:lnTo>
                    <a:pt x="705230" y="705230"/>
                  </a:lnTo>
                  <a:lnTo>
                    <a:pt x="671528" y="735434"/>
                  </a:lnTo>
                  <a:lnTo>
                    <a:pt x="634633" y="761832"/>
                  </a:lnTo>
                  <a:lnTo>
                    <a:pt x="594853" y="784117"/>
                  </a:lnTo>
                  <a:lnTo>
                    <a:pt x="552493" y="801985"/>
                  </a:lnTo>
                  <a:lnTo>
                    <a:pt x="507860" y="815126"/>
                  </a:lnTo>
                  <a:lnTo>
                    <a:pt x="461262" y="823236"/>
                  </a:lnTo>
                  <a:lnTo>
                    <a:pt x="413003" y="826007"/>
                  </a:lnTo>
                  <a:close/>
                </a:path>
              </a:pathLst>
            </a:custGeom>
            <a:solidFill>
              <a:srgbClr val="CFD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1315" y="4512564"/>
              <a:ext cx="481584" cy="4815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674363" y="4515612"/>
              <a:ext cx="474345" cy="475615"/>
            </a:xfrm>
            <a:custGeom>
              <a:avLst/>
              <a:gdLst/>
              <a:ahLst/>
              <a:cxnLst/>
              <a:rect l="l" t="t" r="r" b="b"/>
              <a:pathLst>
                <a:path w="474345" h="475614">
                  <a:moveTo>
                    <a:pt x="0" y="0"/>
                  </a:moveTo>
                  <a:lnTo>
                    <a:pt x="473963" y="0"/>
                  </a:lnTo>
                  <a:lnTo>
                    <a:pt x="473963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251660" y="5405085"/>
            <a:ext cx="1323340" cy="7270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47320" algn="just">
              <a:lnSpc>
                <a:spcPct val="102600"/>
              </a:lnSpc>
              <a:spcBef>
                <a:spcPts val="80"/>
              </a:spcBef>
              <a:buChar char="•"/>
              <a:tabLst>
                <a:tab pos="160020" algn="l"/>
              </a:tabLst>
            </a:pPr>
            <a:r>
              <a:rPr sz="900" dirty="0">
                <a:latin typeface="Carlito"/>
                <a:cs typeface="Carlito"/>
              </a:rPr>
              <a:t>WE CREATED</a:t>
            </a:r>
            <a:r>
              <a:rPr sz="900" spc="10" dirty="0">
                <a:latin typeface="Carlito"/>
                <a:cs typeface="Carlito"/>
              </a:rPr>
              <a:t> </a:t>
            </a:r>
            <a:r>
              <a:rPr sz="900" spc="-10" dirty="0">
                <a:latin typeface="Carlito"/>
                <a:cs typeface="Carlito"/>
              </a:rPr>
              <a:t>LANDING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OUTCOME</a:t>
            </a:r>
            <a:r>
              <a:rPr sz="900" spc="-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LABEL</a:t>
            </a:r>
            <a:r>
              <a:rPr sz="900" spc="-5" dirty="0">
                <a:latin typeface="Carlito"/>
                <a:cs typeface="Carlito"/>
              </a:rPr>
              <a:t> </a:t>
            </a:r>
            <a:r>
              <a:rPr sz="900" spc="-20" dirty="0">
                <a:latin typeface="Carlito"/>
                <a:cs typeface="Carlito"/>
              </a:rPr>
              <a:t>FROM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OUTCOME COLUMN</a:t>
            </a:r>
            <a:r>
              <a:rPr sz="900" spc="-15" dirty="0">
                <a:latin typeface="Carlito"/>
                <a:cs typeface="Carlito"/>
              </a:rPr>
              <a:t> </a:t>
            </a:r>
            <a:r>
              <a:rPr sz="900" spc="-25" dirty="0">
                <a:latin typeface="Carlito"/>
                <a:cs typeface="Carlito"/>
              </a:rPr>
              <a:t>AND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EXPORTED</a:t>
            </a:r>
            <a:r>
              <a:rPr sz="900" spc="1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THE</a:t>
            </a:r>
            <a:r>
              <a:rPr sz="900" spc="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RESULTS</a:t>
            </a:r>
            <a:r>
              <a:rPr sz="900" spc="-10" dirty="0">
                <a:latin typeface="Carlito"/>
                <a:cs typeface="Carlito"/>
              </a:rPr>
              <a:t> </a:t>
            </a:r>
            <a:r>
              <a:rPr sz="900" spc="-25" dirty="0">
                <a:latin typeface="Carlito"/>
                <a:cs typeface="Carlito"/>
              </a:rPr>
              <a:t>TO</a:t>
            </a:r>
            <a:endParaRPr sz="9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900" spc="-20" dirty="0">
                <a:latin typeface="Carlito"/>
                <a:cs typeface="Carlito"/>
              </a:rPr>
              <a:t>CSV.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90159" y="4340352"/>
            <a:ext cx="826135" cy="826135"/>
            <a:chOff x="5090159" y="4340352"/>
            <a:chExt cx="826135" cy="826135"/>
          </a:xfrm>
        </p:grpSpPr>
        <p:sp>
          <p:nvSpPr>
            <p:cNvPr id="20" name="object 20"/>
            <p:cNvSpPr/>
            <p:nvPr/>
          </p:nvSpPr>
          <p:spPr>
            <a:xfrm>
              <a:off x="5090159" y="4340352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5" h="826135">
                  <a:moveTo>
                    <a:pt x="413003" y="826007"/>
                  </a:moveTo>
                  <a:lnTo>
                    <a:pt x="365027" y="823236"/>
                  </a:lnTo>
                  <a:lnTo>
                    <a:pt x="318627" y="815126"/>
                  </a:lnTo>
                  <a:lnTo>
                    <a:pt x="274119" y="801985"/>
                  </a:lnTo>
                  <a:lnTo>
                    <a:pt x="231821" y="784117"/>
                  </a:lnTo>
                  <a:lnTo>
                    <a:pt x="192048" y="761832"/>
                  </a:lnTo>
                  <a:lnTo>
                    <a:pt x="155119" y="735434"/>
                  </a:lnTo>
                  <a:lnTo>
                    <a:pt x="121348" y="705230"/>
                  </a:lnTo>
                  <a:lnTo>
                    <a:pt x="91053" y="671528"/>
                  </a:lnTo>
                  <a:lnTo>
                    <a:pt x="64550" y="634633"/>
                  </a:lnTo>
                  <a:lnTo>
                    <a:pt x="42156" y="594853"/>
                  </a:lnTo>
                  <a:lnTo>
                    <a:pt x="24187" y="552493"/>
                  </a:lnTo>
                  <a:lnTo>
                    <a:pt x="10961" y="507860"/>
                  </a:lnTo>
                  <a:lnTo>
                    <a:pt x="2793" y="461262"/>
                  </a:lnTo>
                  <a:lnTo>
                    <a:pt x="0" y="413003"/>
                  </a:lnTo>
                  <a:lnTo>
                    <a:pt x="2793" y="364745"/>
                  </a:lnTo>
                  <a:lnTo>
                    <a:pt x="10961" y="318147"/>
                  </a:lnTo>
                  <a:lnTo>
                    <a:pt x="24187" y="273514"/>
                  </a:lnTo>
                  <a:lnTo>
                    <a:pt x="42156" y="231154"/>
                  </a:lnTo>
                  <a:lnTo>
                    <a:pt x="64550" y="191374"/>
                  </a:lnTo>
                  <a:lnTo>
                    <a:pt x="91053" y="154479"/>
                  </a:lnTo>
                  <a:lnTo>
                    <a:pt x="121348" y="120776"/>
                  </a:lnTo>
                  <a:lnTo>
                    <a:pt x="155119" y="90573"/>
                  </a:lnTo>
                  <a:lnTo>
                    <a:pt x="192048" y="64175"/>
                  </a:lnTo>
                  <a:lnTo>
                    <a:pt x="231821" y="41890"/>
                  </a:lnTo>
                  <a:lnTo>
                    <a:pt x="274119" y="24022"/>
                  </a:lnTo>
                  <a:lnTo>
                    <a:pt x="318627" y="10881"/>
                  </a:lnTo>
                  <a:lnTo>
                    <a:pt x="365027" y="2771"/>
                  </a:lnTo>
                  <a:lnTo>
                    <a:pt x="413003" y="0"/>
                  </a:lnTo>
                  <a:lnTo>
                    <a:pt x="461262" y="2771"/>
                  </a:lnTo>
                  <a:lnTo>
                    <a:pt x="507860" y="10881"/>
                  </a:lnTo>
                  <a:lnTo>
                    <a:pt x="552493" y="24022"/>
                  </a:lnTo>
                  <a:lnTo>
                    <a:pt x="594853" y="41890"/>
                  </a:lnTo>
                  <a:lnTo>
                    <a:pt x="634633" y="64175"/>
                  </a:lnTo>
                  <a:lnTo>
                    <a:pt x="671528" y="90573"/>
                  </a:lnTo>
                  <a:lnTo>
                    <a:pt x="705231" y="120776"/>
                  </a:lnTo>
                  <a:lnTo>
                    <a:pt x="735434" y="154479"/>
                  </a:lnTo>
                  <a:lnTo>
                    <a:pt x="761832" y="191374"/>
                  </a:lnTo>
                  <a:lnTo>
                    <a:pt x="784117" y="231154"/>
                  </a:lnTo>
                  <a:lnTo>
                    <a:pt x="801985" y="273514"/>
                  </a:lnTo>
                  <a:lnTo>
                    <a:pt x="815126" y="318147"/>
                  </a:lnTo>
                  <a:lnTo>
                    <a:pt x="823236" y="364745"/>
                  </a:lnTo>
                  <a:lnTo>
                    <a:pt x="826007" y="413003"/>
                  </a:lnTo>
                  <a:lnTo>
                    <a:pt x="823236" y="461262"/>
                  </a:lnTo>
                  <a:lnTo>
                    <a:pt x="815126" y="507860"/>
                  </a:lnTo>
                  <a:lnTo>
                    <a:pt x="801985" y="552493"/>
                  </a:lnTo>
                  <a:lnTo>
                    <a:pt x="784117" y="594853"/>
                  </a:lnTo>
                  <a:lnTo>
                    <a:pt x="761832" y="634633"/>
                  </a:lnTo>
                  <a:lnTo>
                    <a:pt x="735434" y="671528"/>
                  </a:lnTo>
                  <a:lnTo>
                    <a:pt x="705230" y="705230"/>
                  </a:lnTo>
                  <a:lnTo>
                    <a:pt x="671528" y="735434"/>
                  </a:lnTo>
                  <a:lnTo>
                    <a:pt x="634633" y="761832"/>
                  </a:lnTo>
                  <a:lnTo>
                    <a:pt x="594853" y="784117"/>
                  </a:lnTo>
                  <a:lnTo>
                    <a:pt x="552493" y="801985"/>
                  </a:lnTo>
                  <a:lnTo>
                    <a:pt x="507860" y="815126"/>
                  </a:lnTo>
                  <a:lnTo>
                    <a:pt x="461262" y="823236"/>
                  </a:lnTo>
                  <a:lnTo>
                    <a:pt x="413003" y="826007"/>
                  </a:lnTo>
                  <a:close/>
                </a:path>
              </a:pathLst>
            </a:custGeom>
            <a:solidFill>
              <a:srgbClr val="CFD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2371" y="4512564"/>
              <a:ext cx="483108" cy="48158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266943" y="4515612"/>
              <a:ext cx="474345" cy="475615"/>
            </a:xfrm>
            <a:custGeom>
              <a:avLst/>
              <a:gdLst/>
              <a:ahLst/>
              <a:cxnLst/>
              <a:rect l="l" t="t" r="r" b="b"/>
              <a:pathLst>
                <a:path w="474345" h="475614">
                  <a:moveTo>
                    <a:pt x="0" y="0"/>
                  </a:moveTo>
                  <a:lnTo>
                    <a:pt x="473963" y="0"/>
                  </a:lnTo>
                  <a:lnTo>
                    <a:pt x="473963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53028" y="5405085"/>
            <a:ext cx="901065" cy="3048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3980" marR="5080" indent="-81915">
              <a:lnSpc>
                <a:spcPct val="102200"/>
              </a:lnSpc>
              <a:spcBef>
                <a:spcPts val="85"/>
              </a:spcBef>
              <a:buChar char="•"/>
              <a:tabLst>
                <a:tab pos="126364" algn="l"/>
              </a:tabLst>
            </a:pPr>
            <a:r>
              <a:rPr sz="900" dirty="0">
                <a:latin typeface="Carlito"/>
                <a:cs typeface="Carlito"/>
              </a:rPr>
              <a:t>THE</a:t>
            </a:r>
            <a:r>
              <a:rPr sz="900" spc="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LINK</a:t>
            </a:r>
            <a:r>
              <a:rPr sz="900" spc="-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TO</a:t>
            </a:r>
            <a:r>
              <a:rPr sz="900" spc="10" dirty="0">
                <a:latin typeface="Carlito"/>
                <a:cs typeface="Carlito"/>
              </a:rPr>
              <a:t> </a:t>
            </a:r>
            <a:r>
              <a:rPr sz="900" spc="-25" dirty="0">
                <a:latin typeface="Carlito"/>
                <a:cs typeface="Carlito"/>
              </a:rPr>
              <a:t>THE</a:t>
            </a:r>
            <a:r>
              <a:rPr sz="900" spc="500" dirty="0">
                <a:latin typeface="Carlito"/>
                <a:cs typeface="Carlito"/>
              </a:rPr>
              <a:t> 	</a:t>
            </a:r>
            <a:r>
              <a:rPr sz="900" dirty="0">
                <a:latin typeface="Carlito"/>
                <a:cs typeface="Carlito"/>
              </a:rPr>
              <a:t>NOTEBOOK</a:t>
            </a:r>
            <a:r>
              <a:rPr sz="900" spc="-15" dirty="0">
                <a:latin typeface="Carlito"/>
                <a:cs typeface="Carlito"/>
              </a:rPr>
              <a:t> </a:t>
            </a:r>
            <a:r>
              <a:rPr sz="900" spc="-25" dirty="0">
                <a:latin typeface="Carlito"/>
                <a:cs typeface="Carlito"/>
              </a:rPr>
              <a:t>IS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681216" y="4340352"/>
            <a:ext cx="828040" cy="826135"/>
            <a:chOff x="6681216" y="4340352"/>
            <a:chExt cx="828040" cy="826135"/>
          </a:xfrm>
        </p:grpSpPr>
        <p:sp>
          <p:nvSpPr>
            <p:cNvPr id="25" name="object 25"/>
            <p:cNvSpPr/>
            <p:nvPr/>
          </p:nvSpPr>
          <p:spPr>
            <a:xfrm>
              <a:off x="6681216" y="4340352"/>
              <a:ext cx="828040" cy="826135"/>
            </a:xfrm>
            <a:custGeom>
              <a:avLst/>
              <a:gdLst/>
              <a:ahLst/>
              <a:cxnLst/>
              <a:rect l="l" t="t" r="r" b="b"/>
              <a:pathLst>
                <a:path w="828040" h="826135">
                  <a:moveTo>
                    <a:pt x="414528" y="826007"/>
                  </a:moveTo>
                  <a:lnTo>
                    <a:pt x="366247" y="823236"/>
                  </a:lnTo>
                  <a:lnTo>
                    <a:pt x="319586" y="815126"/>
                  </a:lnTo>
                  <a:lnTo>
                    <a:pt x="274858" y="801985"/>
                  </a:lnTo>
                  <a:lnTo>
                    <a:pt x="232376" y="784117"/>
                  </a:lnTo>
                  <a:lnTo>
                    <a:pt x="192453" y="761832"/>
                  </a:lnTo>
                  <a:lnTo>
                    <a:pt x="155403" y="735434"/>
                  </a:lnTo>
                  <a:lnTo>
                    <a:pt x="121539" y="705230"/>
                  </a:lnTo>
                  <a:lnTo>
                    <a:pt x="91173" y="671528"/>
                  </a:lnTo>
                  <a:lnTo>
                    <a:pt x="64620" y="634633"/>
                  </a:lnTo>
                  <a:lnTo>
                    <a:pt x="42192" y="594853"/>
                  </a:lnTo>
                  <a:lnTo>
                    <a:pt x="24202" y="552493"/>
                  </a:lnTo>
                  <a:lnTo>
                    <a:pt x="10965" y="507860"/>
                  </a:lnTo>
                  <a:lnTo>
                    <a:pt x="2793" y="461262"/>
                  </a:lnTo>
                  <a:lnTo>
                    <a:pt x="0" y="413003"/>
                  </a:lnTo>
                  <a:lnTo>
                    <a:pt x="2793" y="364745"/>
                  </a:lnTo>
                  <a:lnTo>
                    <a:pt x="10965" y="318147"/>
                  </a:lnTo>
                  <a:lnTo>
                    <a:pt x="24202" y="273514"/>
                  </a:lnTo>
                  <a:lnTo>
                    <a:pt x="42192" y="231154"/>
                  </a:lnTo>
                  <a:lnTo>
                    <a:pt x="64620" y="191374"/>
                  </a:lnTo>
                  <a:lnTo>
                    <a:pt x="91173" y="154479"/>
                  </a:lnTo>
                  <a:lnTo>
                    <a:pt x="121539" y="120776"/>
                  </a:lnTo>
                  <a:lnTo>
                    <a:pt x="155403" y="90573"/>
                  </a:lnTo>
                  <a:lnTo>
                    <a:pt x="192453" y="64175"/>
                  </a:lnTo>
                  <a:lnTo>
                    <a:pt x="232376" y="41890"/>
                  </a:lnTo>
                  <a:lnTo>
                    <a:pt x="274858" y="24022"/>
                  </a:lnTo>
                  <a:lnTo>
                    <a:pt x="319586" y="10881"/>
                  </a:lnTo>
                  <a:lnTo>
                    <a:pt x="366247" y="2771"/>
                  </a:lnTo>
                  <a:lnTo>
                    <a:pt x="414528" y="0"/>
                  </a:lnTo>
                  <a:lnTo>
                    <a:pt x="462504" y="2771"/>
                  </a:lnTo>
                  <a:lnTo>
                    <a:pt x="508904" y="10881"/>
                  </a:lnTo>
                  <a:lnTo>
                    <a:pt x="553412" y="24022"/>
                  </a:lnTo>
                  <a:lnTo>
                    <a:pt x="595710" y="41890"/>
                  </a:lnTo>
                  <a:lnTo>
                    <a:pt x="635483" y="64175"/>
                  </a:lnTo>
                  <a:lnTo>
                    <a:pt x="672412" y="90573"/>
                  </a:lnTo>
                  <a:lnTo>
                    <a:pt x="706183" y="120776"/>
                  </a:lnTo>
                  <a:lnTo>
                    <a:pt x="736478" y="154479"/>
                  </a:lnTo>
                  <a:lnTo>
                    <a:pt x="762981" y="191374"/>
                  </a:lnTo>
                  <a:lnTo>
                    <a:pt x="785375" y="231154"/>
                  </a:lnTo>
                  <a:lnTo>
                    <a:pt x="803344" y="273514"/>
                  </a:lnTo>
                  <a:lnTo>
                    <a:pt x="816570" y="318147"/>
                  </a:lnTo>
                  <a:lnTo>
                    <a:pt x="824738" y="364745"/>
                  </a:lnTo>
                  <a:lnTo>
                    <a:pt x="827532" y="413003"/>
                  </a:lnTo>
                  <a:lnTo>
                    <a:pt x="824738" y="461262"/>
                  </a:lnTo>
                  <a:lnTo>
                    <a:pt x="816570" y="507860"/>
                  </a:lnTo>
                  <a:lnTo>
                    <a:pt x="803344" y="552493"/>
                  </a:lnTo>
                  <a:lnTo>
                    <a:pt x="785375" y="594853"/>
                  </a:lnTo>
                  <a:lnTo>
                    <a:pt x="762981" y="634633"/>
                  </a:lnTo>
                  <a:lnTo>
                    <a:pt x="736478" y="671528"/>
                  </a:lnTo>
                  <a:lnTo>
                    <a:pt x="706183" y="705230"/>
                  </a:lnTo>
                  <a:lnTo>
                    <a:pt x="672412" y="735434"/>
                  </a:lnTo>
                  <a:lnTo>
                    <a:pt x="635483" y="761832"/>
                  </a:lnTo>
                  <a:lnTo>
                    <a:pt x="595710" y="784117"/>
                  </a:lnTo>
                  <a:lnTo>
                    <a:pt x="553412" y="801985"/>
                  </a:lnTo>
                  <a:lnTo>
                    <a:pt x="508904" y="815126"/>
                  </a:lnTo>
                  <a:lnTo>
                    <a:pt x="462504" y="823236"/>
                  </a:lnTo>
                  <a:lnTo>
                    <a:pt x="414528" y="826007"/>
                  </a:lnTo>
                  <a:close/>
                </a:path>
              </a:pathLst>
            </a:custGeom>
            <a:solidFill>
              <a:srgbClr val="CFD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4952" y="4512564"/>
              <a:ext cx="481583" cy="48158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858000" y="4515612"/>
              <a:ext cx="474345" cy="475615"/>
            </a:xfrm>
            <a:custGeom>
              <a:avLst/>
              <a:gdLst/>
              <a:ahLst/>
              <a:cxnLst/>
              <a:rect l="l" t="t" r="r" b="b"/>
              <a:pathLst>
                <a:path w="474345" h="475614">
                  <a:moveTo>
                    <a:pt x="0" y="0"/>
                  </a:moveTo>
                  <a:lnTo>
                    <a:pt x="473963" y="0"/>
                  </a:lnTo>
                  <a:lnTo>
                    <a:pt x="473963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444436" y="5277025"/>
            <a:ext cx="1362710" cy="5867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635" algn="ctr">
              <a:lnSpc>
                <a:spcPct val="102600"/>
              </a:lnSpc>
              <a:spcBef>
                <a:spcPts val="80"/>
              </a:spcBef>
            </a:pPr>
            <a:r>
              <a:rPr sz="900" spc="-10" dirty="0">
                <a:latin typeface="Carlito"/>
                <a:cs typeface="Carlito"/>
              </a:rPr>
              <a:t>HTTPS://GITHUB.COM/GAU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KARNA/FINAL-</a:t>
            </a:r>
            <a:r>
              <a:rPr sz="900" spc="-10" dirty="0">
                <a:latin typeface="Carlito"/>
                <a:cs typeface="Carlito"/>
              </a:rPr>
              <a:t>PROJECT-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spc="-10" dirty="0">
                <a:latin typeface="Carlito"/>
                <a:cs typeface="Carlito"/>
              </a:rPr>
              <a:t>APPLIED-</a:t>
            </a:r>
            <a:r>
              <a:rPr sz="900" dirty="0">
                <a:latin typeface="Carlito"/>
                <a:cs typeface="Carlito"/>
              </a:rPr>
              <a:t>DATA-</a:t>
            </a:r>
            <a:r>
              <a:rPr sz="900" spc="-10" dirty="0">
                <a:latin typeface="Carlito"/>
                <a:cs typeface="Carlito"/>
              </a:rPr>
              <a:t>SCIENCE-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spc="-10" dirty="0">
                <a:latin typeface="Carlito"/>
                <a:cs typeface="Carlito"/>
              </a:rPr>
              <a:t>CAPSTONE/BLOB/MAIN/LAB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53227" y="5839421"/>
            <a:ext cx="9448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10" dirty="0">
                <a:latin typeface="Carlito"/>
                <a:cs typeface="Carlito"/>
              </a:rPr>
              <a:t>S-</a:t>
            </a:r>
            <a:r>
              <a:rPr sz="900" dirty="0">
                <a:latin typeface="Carlito"/>
                <a:cs typeface="Carlito"/>
              </a:rPr>
              <a:t>JUPYTER-</a:t>
            </a:r>
            <a:r>
              <a:rPr sz="900" spc="-10" dirty="0">
                <a:latin typeface="Carlito"/>
                <a:cs typeface="Carlito"/>
              </a:rPr>
              <a:t>SPACEX-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8191" y="5938451"/>
            <a:ext cx="1393190" cy="3473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665480" marR="30480" indent="-628015">
              <a:lnSpc>
                <a:spcPct val="96000"/>
              </a:lnSpc>
              <a:spcBef>
                <a:spcPts val="155"/>
              </a:spcBef>
            </a:pPr>
            <a:r>
              <a:rPr sz="900" dirty="0">
                <a:latin typeface="Carlito"/>
                <a:cs typeface="Carlito"/>
              </a:rPr>
              <a:t>DA</a:t>
            </a:r>
            <a:r>
              <a:rPr sz="900" spc="-10" dirty="0">
                <a:latin typeface="Carlito"/>
                <a:cs typeface="Carlito"/>
              </a:rPr>
              <a:t>T</a:t>
            </a:r>
            <a:r>
              <a:rPr sz="900" dirty="0">
                <a:latin typeface="Carlito"/>
                <a:cs typeface="Carlito"/>
              </a:rPr>
              <a:t>A</a:t>
            </a:r>
            <a:r>
              <a:rPr sz="900" spc="-5" dirty="0">
                <a:latin typeface="Carlito"/>
                <a:cs typeface="Carlito"/>
              </a:rPr>
              <a:t>%</a:t>
            </a:r>
            <a:r>
              <a:rPr sz="900" spc="10" dirty="0">
                <a:latin typeface="Carlito"/>
                <a:cs typeface="Carlito"/>
              </a:rPr>
              <a:t>2</a:t>
            </a:r>
            <a:r>
              <a:rPr sz="900" dirty="0">
                <a:latin typeface="Carlito"/>
                <a:cs typeface="Carlito"/>
              </a:rPr>
              <a:t>0</a:t>
            </a:r>
            <a:r>
              <a:rPr sz="900" spc="-615" dirty="0">
                <a:latin typeface="Carlito"/>
                <a:cs typeface="Carlito"/>
              </a:rPr>
              <a:t>W</a:t>
            </a:r>
            <a:r>
              <a:rPr sz="1875" spc="-30" baseline="17777" dirty="0">
                <a:latin typeface="Carlito"/>
                <a:cs typeface="Carlito"/>
              </a:rPr>
              <a:t>1</a:t>
            </a:r>
            <a:r>
              <a:rPr sz="900" spc="-480" dirty="0">
                <a:latin typeface="Carlito"/>
                <a:cs typeface="Carlito"/>
              </a:rPr>
              <a:t>R</a:t>
            </a:r>
            <a:r>
              <a:rPr sz="1875" spc="-247" baseline="17777" dirty="0">
                <a:latin typeface="Carlito"/>
                <a:cs typeface="Carlito"/>
              </a:rPr>
              <a:t>0</a:t>
            </a:r>
            <a:r>
              <a:rPr sz="900" dirty="0">
                <a:latin typeface="Carlito"/>
                <a:cs typeface="Carlito"/>
              </a:rPr>
              <a:t>AN</a:t>
            </a:r>
            <a:r>
              <a:rPr sz="900" spc="-10" dirty="0">
                <a:latin typeface="Carlito"/>
                <a:cs typeface="Carlito"/>
              </a:rPr>
              <a:t>G</a:t>
            </a:r>
            <a:r>
              <a:rPr sz="900" spc="-5" dirty="0">
                <a:latin typeface="Carlito"/>
                <a:cs typeface="Carlito"/>
              </a:rPr>
              <a:t>LING.I</a:t>
            </a:r>
            <a:r>
              <a:rPr sz="900" dirty="0">
                <a:latin typeface="Carlito"/>
                <a:cs typeface="Carlito"/>
              </a:rPr>
              <a:t>P</a:t>
            </a:r>
            <a:r>
              <a:rPr sz="900" spc="-10" dirty="0">
                <a:latin typeface="Carlito"/>
                <a:cs typeface="Carlito"/>
              </a:rPr>
              <a:t>Y</a:t>
            </a:r>
            <a:r>
              <a:rPr sz="900" dirty="0">
                <a:latin typeface="Carlito"/>
                <a:cs typeface="Carlito"/>
              </a:rPr>
              <a:t>N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spc="-50" dirty="0">
                <a:latin typeface="Carlito"/>
                <a:cs typeface="Carlito"/>
              </a:rPr>
              <a:t>B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273795" y="4340352"/>
            <a:ext cx="826135" cy="826135"/>
            <a:chOff x="8273795" y="4340352"/>
            <a:chExt cx="826135" cy="826135"/>
          </a:xfrm>
        </p:grpSpPr>
        <p:sp>
          <p:nvSpPr>
            <p:cNvPr id="32" name="object 32"/>
            <p:cNvSpPr/>
            <p:nvPr/>
          </p:nvSpPr>
          <p:spPr>
            <a:xfrm>
              <a:off x="8273795" y="4340352"/>
              <a:ext cx="826135" cy="826135"/>
            </a:xfrm>
            <a:custGeom>
              <a:avLst/>
              <a:gdLst/>
              <a:ahLst/>
              <a:cxnLst/>
              <a:rect l="l" t="t" r="r" b="b"/>
              <a:pathLst>
                <a:path w="826134" h="826135">
                  <a:moveTo>
                    <a:pt x="413003" y="826007"/>
                  </a:moveTo>
                  <a:lnTo>
                    <a:pt x="364745" y="823236"/>
                  </a:lnTo>
                  <a:lnTo>
                    <a:pt x="318147" y="815126"/>
                  </a:lnTo>
                  <a:lnTo>
                    <a:pt x="273514" y="801985"/>
                  </a:lnTo>
                  <a:lnTo>
                    <a:pt x="231154" y="784117"/>
                  </a:lnTo>
                  <a:lnTo>
                    <a:pt x="191374" y="761832"/>
                  </a:lnTo>
                  <a:lnTo>
                    <a:pt x="154479" y="735434"/>
                  </a:lnTo>
                  <a:lnTo>
                    <a:pt x="120777" y="705230"/>
                  </a:lnTo>
                  <a:lnTo>
                    <a:pt x="90573" y="671528"/>
                  </a:lnTo>
                  <a:lnTo>
                    <a:pt x="64175" y="634633"/>
                  </a:lnTo>
                  <a:lnTo>
                    <a:pt x="41890" y="594853"/>
                  </a:lnTo>
                  <a:lnTo>
                    <a:pt x="24022" y="552493"/>
                  </a:lnTo>
                  <a:lnTo>
                    <a:pt x="10881" y="507860"/>
                  </a:lnTo>
                  <a:lnTo>
                    <a:pt x="2771" y="461262"/>
                  </a:lnTo>
                  <a:lnTo>
                    <a:pt x="0" y="413003"/>
                  </a:lnTo>
                  <a:lnTo>
                    <a:pt x="2771" y="364745"/>
                  </a:lnTo>
                  <a:lnTo>
                    <a:pt x="10881" y="318147"/>
                  </a:lnTo>
                  <a:lnTo>
                    <a:pt x="24022" y="273514"/>
                  </a:lnTo>
                  <a:lnTo>
                    <a:pt x="41890" y="231154"/>
                  </a:lnTo>
                  <a:lnTo>
                    <a:pt x="64175" y="191374"/>
                  </a:lnTo>
                  <a:lnTo>
                    <a:pt x="90573" y="154479"/>
                  </a:lnTo>
                  <a:lnTo>
                    <a:pt x="120776" y="120776"/>
                  </a:lnTo>
                  <a:lnTo>
                    <a:pt x="154479" y="90573"/>
                  </a:lnTo>
                  <a:lnTo>
                    <a:pt x="191374" y="64175"/>
                  </a:lnTo>
                  <a:lnTo>
                    <a:pt x="231154" y="41890"/>
                  </a:lnTo>
                  <a:lnTo>
                    <a:pt x="273514" y="24022"/>
                  </a:lnTo>
                  <a:lnTo>
                    <a:pt x="318147" y="10881"/>
                  </a:lnTo>
                  <a:lnTo>
                    <a:pt x="364745" y="2771"/>
                  </a:lnTo>
                  <a:lnTo>
                    <a:pt x="413003" y="0"/>
                  </a:lnTo>
                  <a:lnTo>
                    <a:pt x="461262" y="2771"/>
                  </a:lnTo>
                  <a:lnTo>
                    <a:pt x="507860" y="10881"/>
                  </a:lnTo>
                  <a:lnTo>
                    <a:pt x="552493" y="24022"/>
                  </a:lnTo>
                  <a:lnTo>
                    <a:pt x="594853" y="41890"/>
                  </a:lnTo>
                  <a:lnTo>
                    <a:pt x="634633" y="64175"/>
                  </a:lnTo>
                  <a:lnTo>
                    <a:pt x="671528" y="90573"/>
                  </a:lnTo>
                  <a:lnTo>
                    <a:pt x="705231" y="120776"/>
                  </a:lnTo>
                  <a:lnTo>
                    <a:pt x="735434" y="154479"/>
                  </a:lnTo>
                  <a:lnTo>
                    <a:pt x="761832" y="191374"/>
                  </a:lnTo>
                  <a:lnTo>
                    <a:pt x="784117" y="231154"/>
                  </a:lnTo>
                  <a:lnTo>
                    <a:pt x="801985" y="273514"/>
                  </a:lnTo>
                  <a:lnTo>
                    <a:pt x="815126" y="318147"/>
                  </a:lnTo>
                  <a:lnTo>
                    <a:pt x="823236" y="364745"/>
                  </a:lnTo>
                  <a:lnTo>
                    <a:pt x="826007" y="413003"/>
                  </a:lnTo>
                  <a:lnTo>
                    <a:pt x="823236" y="461262"/>
                  </a:lnTo>
                  <a:lnTo>
                    <a:pt x="815126" y="507860"/>
                  </a:lnTo>
                  <a:lnTo>
                    <a:pt x="801985" y="552493"/>
                  </a:lnTo>
                  <a:lnTo>
                    <a:pt x="784117" y="594853"/>
                  </a:lnTo>
                  <a:lnTo>
                    <a:pt x="761832" y="634633"/>
                  </a:lnTo>
                  <a:lnTo>
                    <a:pt x="735434" y="671528"/>
                  </a:lnTo>
                  <a:lnTo>
                    <a:pt x="705230" y="705230"/>
                  </a:lnTo>
                  <a:lnTo>
                    <a:pt x="671528" y="735434"/>
                  </a:lnTo>
                  <a:lnTo>
                    <a:pt x="634633" y="761832"/>
                  </a:lnTo>
                  <a:lnTo>
                    <a:pt x="594853" y="784117"/>
                  </a:lnTo>
                  <a:lnTo>
                    <a:pt x="552493" y="801985"/>
                  </a:lnTo>
                  <a:lnTo>
                    <a:pt x="507860" y="815126"/>
                  </a:lnTo>
                  <a:lnTo>
                    <a:pt x="461262" y="823236"/>
                  </a:lnTo>
                  <a:lnTo>
                    <a:pt x="413003" y="826007"/>
                  </a:lnTo>
                  <a:close/>
                </a:path>
              </a:pathLst>
            </a:custGeom>
            <a:solidFill>
              <a:srgbClr val="CFD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2959" y="4512564"/>
              <a:ext cx="486155" cy="48158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49055" y="4515612"/>
              <a:ext cx="474345" cy="475615"/>
            </a:xfrm>
            <a:custGeom>
              <a:avLst/>
              <a:gdLst/>
              <a:ahLst/>
              <a:cxnLst/>
              <a:rect l="l" t="t" r="r" b="b"/>
              <a:pathLst>
                <a:path w="474345" h="475614">
                  <a:moveTo>
                    <a:pt x="0" y="0"/>
                  </a:moveTo>
                  <a:lnTo>
                    <a:pt x="473963" y="0"/>
                  </a:lnTo>
                  <a:lnTo>
                    <a:pt x="473963" y="475488"/>
                  </a:lnTo>
                  <a:lnTo>
                    <a:pt x="0" y="47548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562777" y="5405085"/>
            <a:ext cx="24828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0" dirty="0">
                <a:latin typeface="Carlito"/>
                <a:cs typeface="Carlito"/>
              </a:rPr>
              <a:t>YNB.</a:t>
            </a:r>
            <a:endParaRPr sz="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5419" y="1057655"/>
            <a:ext cx="8602980" cy="48889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490" y="1559983"/>
            <a:ext cx="509143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>
                <a:solidFill>
                  <a:srgbClr val="000000"/>
                </a:solidFill>
              </a:rPr>
              <a:t>EDA</a:t>
            </a:r>
            <a:r>
              <a:rPr spc="-13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with</a:t>
            </a:r>
            <a:r>
              <a:rPr spc="-1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Data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Visualization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5433" y="2501911"/>
            <a:ext cx="4030979" cy="1283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Carlito"/>
                <a:cs typeface="Carlito"/>
              </a:rPr>
              <a:t>We</a:t>
            </a:r>
            <a:r>
              <a:rPr sz="1650" spc="-30" dirty="0">
                <a:latin typeface="Carlito"/>
                <a:cs typeface="Carlito"/>
              </a:rPr>
              <a:t> </a:t>
            </a:r>
            <a:r>
              <a:rPr sz="1650" spc="-10" dirty="0">
                <a:latin typeface="Carlito"/>
                <a:cs typeface="Carlito"/>
              </a:rPr>
              <a:t>explored</a:t>
            </a:r>
            <a:r>
              <a:rPr sz="1650" spc="-7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the</a:t>
            </a:r>
            <a:r>
              <a:rPr sz="1650" spc="-2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data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by</a:t>
            </a:r>
            <a:r>
              <a:rPr sz="1650" spc="-2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visualizing</a:t>
            </a:r>
            <a:r>
              <a:rPr sz="1650" spc="-50" dirty="0">
                <a:latin typeface="Carlito"/>
                <a:cs typeface="Carlito"/>
              </a:rPr>
              <a:t> </a:t>
            </a:r>
            <a:r>
              <a:rPr sz="1650" spc="-25" dirty="0">
                <a:latin typeface="Carlito"/>
                <a:cs typeface="Carlito"/>
              </a:rPr>
              <a:t>the </a:t>
            </a:r>
            <a:r>
              <a:rPr sz="1650" dirty="0">
                <a:latin typeface="Carlito"/>
                <a:cs typeface="Carlito"/>
              </a:rPr>
              <a:t>relationship</a:t>
            </a:r>
            <a:r>
              <a:rPr sz="1650" spc="-5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between</a:t>
            </a:r>
            <a:r>
              <a:rPr sz="1650" spc="-5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flight</a:t>
            </a:r>
            <a:r>
              <a:rPr sz="1650" spc="-5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number</a:t>
            </a:r>
            <a:r>
              <a:rPr sz="1650" spc="-5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and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spc="-10" dirty="0">
                <a:latin typeface="Carlito"/>
                <a:cs typeface="Carlito"/>
              </a:rPr>
              <a:t>launch </a:t>
            </a:r>
            <a:r>
              <a:rPr sz="1650" dirty="0">
                <a:latin typeface="Carlito"/>
                <a:cs typeface="Carlito"/>
              </a:rPr>
              <a:t>Site,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payload</a:t>
            </a:r>
            <a:r>
              <a:rPr sz="1650" spc="-5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and</a:t>
            </a:r>
            <a:r>
              <a:rPr sz="1650" spc="-5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launch</a:t>
            </a:r>
            <a:r>
              <a:rPr sz="1650" spc="-5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site,</a:t>
            </a:r>
            <a:r>
              <a:rPr sz="1650" spc="-4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success</a:t>
            </a:r>
            <a:r>
              <a:rPr sz="1650" spc="-3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rate</a:t>
            </a:r>
            <a:r>
              <a:rPr sz="1650" spc="-25" dirty="0">
                <a:latin typeface="Carlito"/>
                <a:cs typeface="Carlito"/>
              </a:rPr>
              <a:t> of </a:t>
            </a:r>
            <a:r>
              <a:rPr sz="1650" dirty="0">
                <a:latin typeface="Carlito"/>
                <a:cs typeface="Carlito"/>
              </a:rPr>
              <a:t>each</a:t>
            </a:r>
            <a:r>
              <a:rPr sz="1650" spc="-3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orbit</a:t>
            </a:r>
            <a:r>
              <a:rPr sz="1650" spc="-2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type, flight</a:t>
            </a:r>
            <a:r>
              <a:rPr sz="1650" spc="-4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number</a:t>
            </a:r>
            <a:r>
              <a:rPr sz="1650" spc="-4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and</a:t>
            </a:r>
            <a:r>
              <a:rPr sz="1650" spc="-1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orbit</a:t>
            </a:r>
            <a:r>
              <a:rPr sz="1650" spc="-25" dirty="0">
                <a:latin typeface="Carlito"/>
                <a:cs typeface="Carlito"/>
              </a:rPr>
              <a:t> </a:t>
            </a:r>
            <a:r>
              <a:rPr sz="1650" spc="-10" dirty="0">
                <a:latin typeface="Carlito"/>
                <a:cs typeface="Carlito"/>
              </a:rPr>
              <a:t>type, </a:t>
            </a:r>
            <a:r>
              <a:rPr sz="1650" dirty="0">
                <a:latin typeface="Carlito"/>
                <a:cs typeface="Carlito"/>
              </a:rPr>
              <a:t>the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launch</a:t>
            </a:r>
            <a:r>
              <a:rPr sz="1650" spc="-4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success</a:t>
            </a:r>
            <a:r>
              <a:rPr sz="1650" spc="-2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yearly</a:t>
            </a:r>
            <a:r>
              <a:rPr sz="1650" spc="-40" dirty="0">
                <a:latin typeface="Carlito"/>
                <a:cs typeface="Carlito"/>
              </a:rPr>
              <a:t> </a:t>
            </a:r>
            <a:r>
              <a:rPr sz="1650" spc="-10" dirty="0">
                <a:latin typeface="Carlito"/>
                <a:cs typeface="Carlito"/>
              </a:rPr>
              <a:t>trend.</a:t>
            </a:r>
            <a:endParaRPr sz="16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3626" y="4962878"/>
            <a:ext cx="4703445" cy="120840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35"/>
              </a:spcBef>
            </a:pPr>
            <a:r>
              <a:rPr sz="1700" dirty="0">
                <a:latin typeface="Carlito"/>
                <a:cs typeface="Carlito"/>
              </a:rPr>
              <a:t>The</a:t>
            </a:r>
            <a:r>
              <a:rPr sz="1700" spc="35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link</a:t>
            </a:r>
            <a:r>
              <a:rPr sz="1700" spc="45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to</a:t>
            </a:r>
            <a:r>
              <a:rPr sz="1700" spc="25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the</a:t>
            </a:r>
            <a:r>
              <a:rPr sz="1700" spc="40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notebook</a:t>
            </a:r>
            <a:r>
              <a:rPr sz="1700" spc="45" dirty="0">
                <a:latin typeface="Carlito"/>
                <a:cs typeface="Carlito"/>
              </a:rPr>
              <a:t> </a:t>
            </a:r>
            <a:r>
              <a:rPr sz="1700" spc="-25" dirty="0">
                <a:latin typeface="Carlito"/>
                <a:cs typeface="Carlito"/>
              </a:rPr>
              <a:t>is</a:t>
            </a:r>
            <a:endParaRPr sz="1700">
              <a:latin typeface="Carlito"/>
              <a:cs typeface="Carlito"/>
            </a:endParaRPr>
          </a:p>
          <a:p>
            <a:pPr marL="12700" marR="5080" algn="just">
              <a:lnSpc>
                <a:spcPct val="101800"/>
              </a:lnSpc>
              <a:spcBef>
                <a:spcPts val="500"/>
              </a:spcBef>
            </a:pPr>
            <a:r>
              <a:rPr sz="1700" u="sng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https://github.com/Gaukarna/Final-</a:t>
            </a:r>
            <a:r>
              <a:rPr sz="1700" u="sng" spc="-1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Project-Applied-</a:t>
            </a:r>
            <a:r>
              <a:rPr sz="1700" u="none" spc="-10" dirty="0">
                <a:solidFill>
                  <a:srgbClr val="0848CA"/>
                </a:solidFill>
                <a:latin typeface="Carlito"/>
                <a:cs typeface="Carlito"/>
              </a:rPr>
              <a:t> </a:t>
            </a:r>
            <a:r>
              <a:rPr sz="1700" u="sng" spc="-1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Data-</a:t>
            </a:r>
            <a:r>
              <a:rPr sz="1700" u="sng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Science-</a:t>
            </a:r>
            <a:r>
              <a:rPr sz="1700" u="sng" spc="1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C</a:t>
            </a:r>
            <a:r>
              <a:rPr sz="1700" u="sng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a</a:t>
            </a:r>
            <a:r>
              <a:rPr sz="1700" u="sng" spc="-1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p</a:t>
            </a:r>
            <a:r>
              <a:rPr sz="1700" u="sng" spc="-4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s</a:t>
            </a:r>
            <a:r>
              <a:rPr sz="1700" u="sng" spc="-1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t</a:t>
            </a:r>
            <a:r>
              <a:rPr sz="1700" u="sng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o</a:t>
            </a:r>
            <a:r>
              <a:rPr sz="1700" u="sng" spc="-1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n</a:t>
            </a:r>
            <a:r>
              <a:rPr sz="1700" u="sng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e</a:t>
            </a:r>
            <a:r>
              <a:rPr sz="1700" u="sng" spc="5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/b</a:t>
            </a:r>
            <a:r>
              <a:rPr sz="1700" u="sng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lo</a:t>
            </a:r>
            <a:r>
              <a:rPr sz="1700" u="sng" spc="-79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b</a:t>
            </a:r>
            <a:r>
              <a:rPr sz="1650" u="sng" baseline="5050" dirty="0"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1</a:t>
            </a:r>
            <a:r>
              <a:rPr sz="1650" u="sng" spc="-487" baseline="5050" dirty="0"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1</a:t>
            </a:r>
            <a:r>
              <a:rPr sz="1700" u="sng" spc="-15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/</a:t>
            </a:r>
            <a:r>
              <a:rPr sz="1700" u="sng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mai</a:t>
            </a:r>
            <a:r>
              <a:rPr sz="1700" u="sng" spc="5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n/</a:t>
            </a:r>
            <a:r>
              <a:rPr sz="1700" u="sng" spc="-2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j</a:t>
            </a:r>
            <a:r>
              <a:rPr sz="1700" u="sng" spc="5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u</a:t>
            </a:r>
            <a:r>
              <a:rPr sz="1700" u="sng" spc="-1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p</a:t>
            </a:r>
            <a:r>
              <a:rPr sz="1700" u="sng" spc="1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y</a:t>
            </a:r>
            <a:r>
              <a:rPr sz="1700" u="sng" spc="-3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t</a:t>
            </a:r>
            <a:r>
              <a:rPr sz="1700" u="sng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er</a:t>
            </a:r>
            <a:r>
              <a:rPr sz="1700" u="sng" spc="-15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-</a:t>
            </a:r>
            <a:r>
              <a:rPr sz="1700" u="sng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labs-</a:t>
            </a:r>
            <a:r>
              <a:rPr sz="1700" u="sng" spc="-2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eda-</a:t>
            </a:r>
            <a:r>
              <a:rPr sz="1700" u="none" spc="-20" dirty="0">
                <a:solidFill>
                  <a:srgbClr val="0848CA"/>
                </a:solidFill>
                <a:latin typeface="Carlito"/>
                <a:cs typeface="Carlito"/>
              </a:rPr>
              <a:t> </a:t>
            </a:r>
            <a:r>
              <a:rPr sz="1700" u="sng" spc="-10" dirty="0">
                <a:solidFill>
                  <a:srgbClr val="0848CA"/>
                </a:solidFill>
                <a:uFill>
                  <a:solidFill>
                    <a:srgbClr val="0848CA"/>
                  </a:solidFill>
                </a:uFill>
                <a:latin typeface="Carlito"/>
                <a:cs typeface="Carlito"/>
              </a:rPr>
              <a:t>dataviz.ipynb.jupyterlite.ipynb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2315" y="2151888"/>
            <a:ext cx="9130665" cy="4105910"/>
            <a:chOff x="242315" y="2151888"/>
            <a:chExt cx="9130665" cy="41059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315" y="4375404"/>
              <a:ext cx="3323843" cy="18821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2268" y="2151888"/>
              <a:ext cx="4180331" cy="2426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1936750"/>
          </a:xfrm>
          <a:custGeom>
            <a:avLst/>
            <a:gdLst/>
            <a:ahLst/>
            <a:cxnLst/>
            <a:rect l="l" t="t" r="r" b="b"/>
            <a:pathLst>
              <a:path w="10058400" h="1936750">
                <a:moveTo>
                  <a:pt x="5056608" y="1936742"/>
                </a:moveTo>
                <a:lnTo>
                  <a:pt x="5015293" y="1936432"/>
                </a:lnTo>
                <a:lnTo>
                  <a:pt x="4931664" y="1933956"/>
                </a:lnTo>
                <a:lnTo>
                  <a:pt x="4780788" y="1930842"/>
                </a:lnTo>
                <a:lnTo>
                  <a:pt x="4428744" y="1921764"/>
                </a:lnTo>
                <a:lnTo>
                  <a:pt x="4277010" y="1917146"/>
                </a:lnTo>
                <a:lnTo>
                  <a:pt x="4125277" y="1911825"/>
                </a:lnTo>
                <a:lnTo>
                  <a:pt x="3973544" y="1905740"/>
                </a:lnTo>
                <a:lnTo>
                  <a:pt x="3821810" y="1898832"/>
                </a:lnTo>
                <a:lnTo>
                  <a:pt x="3720655" y="1893739"/>
                </a:lnTo>
                <a:lnTo>
                  <a:pt x="3619500" y="1888236"/>
                </a:lnTo>
                <a:lnTo>
                  <a:pt x="3577185" y="1886426"/>
                </a:lnTo>
                <a:lnTo>
                  <a:pt x="3491984" y="1883949"/>
                </a:lnTo>
                <a:lnTo>
                  <a:pt x="3448812" y="1882139"/>
                </a:lnTo>
                <a:lnTo>
                  <a:pt x="3309366" y="1872805"/>
                </a:lnTo>
                <a:lnTo>
                  <a:pt x="3216402" y="1866018"/>
                </a:lnTo>
                <a:lnTo>
                  <a:pt x="3169920" y="1862328"/>
                </a:lnTo>
                <a:lnTo>
                  <a:pt x="3124200" y="1860613"/>
                </a:lnTo>
                <a:lnTo>
                  <a:pt x="3101340" y="1859541"/>
                </a:lnTo>
                <a:lnTo>
                  <a:pt x="3028187" y="1853671"/>
                </a:lnTo>
                <a:lnTo>
                  <a:pt x="2977896" y="1850318"/>
                </a:lnTo>
                <a:lnTo>
                  <a:pt x="2877312" y="1844344"/>
                </a:lnTo>
                <a:lnTo>
                  <a:pt x="2779014" y="1837704"/>
                </a:lnTo>
                <a:lnTo>
                  <a:pt x="2731008" y="1833992"/>
                </a:lnTo>
                <a:lnTo>
                  <a:pt x="2683002" y="1829943"/>
                </a:lnTo>
                <a:lnTo>
                  <a:pt x="2586990" y="1821165"/>
                </a:lnTo>
                <a:lnTo>
                  <a:pt x="2538984" y="1816608"/>
                </a:lnTo>
                <a:lnTo>
                  <a:pt x="2432494" y="1809559"/>
                </a:lnTo>
                <a:lnTo>
                  <a:pt x="2379749" y="1805678"/>
                </a:lnTo>
                <a:lnTo>
                  <a:pt x="2327148" y="1801368"/>
                </a:lnTo>
                <a:lnTo>
                  <a:pt x="2278684" y="1796637"/>
                </a:lnTo>
                <a:lnTo>
                  <a:pt x="2133295" y="1781714"/>
                </a:lnTo>
                <a:lnTo>
                  <a:pt x="2040278" y="1772650"/>
                </a:lnTo>
                <a:lnTo>
                  <a:pt x="1951743" y="1764553"/>
                </a:lnTo>
                <a:lnTo>
                  <a:pt x="1908048" y="1760220"/>
                </a:lnTo>
                <a:lnTo>
                  <a:pt x="1854565" y="1755147"/>
                </a:lnTo>
                <a:lnTo>
                  <a:pt x="1801368" y="1749361"/>
                </a:lnTo>
                <a:lnTo>
                  <a:pt x="1655826" y="1733026"/>
                </a:lnTo>
                <a:lnTo>
                  <a:pt x="1578102" y="1724929"/>
                </a:lnTo>
                <a:lnTo>
                  <a:pt x="1539239" y="1720595"/>
                </a:lnTo>
                <a:lnTo>
                  <a:pt x="1442275" y="1708975"/>
                </a:lnTo>
                <a:lnTo>
                  <a:pt x="1393293" y="1702808"/>
                </a:lnTo>
                <a:lnTo>
                  <a:pt x="1344168" y="1696212"/>
                </a:lnTo>
                <a:lnTo>
                  <a:pt x="1309616" y="1692735"/>
                </a:lnTo>
                <a:lnTo>
                  <a:pt x="1274635" y="1688973"/>
                </a:lnTo>
                <a:lnTo>
                  <a:pt x="1239369" y="1684639"/>
                </a:lnTo>
                <a:lnTo>
                  <a:pt x="1203960" y="1679448"/>
                </a:lnTo>
                <a:lnTo>
                  <a:pt x="1159359" y="1674375"/>
                </a:lnTo>
                <a:lnTo>
                  <a:pt x="1114615" y="1668589"/>
                </a:lnTo>
                <a:lnTo>
                  <a:pt x="1069586" y="1662517"/>
                </a:lnTo>
                <a:lnTo>
                  <a:pt x="1024128" y="1656588"/>
                </a:lnTo>
                <a:lnTo>
                  <a:pt x="864107" y="1635252"/>
                </a:lnTo>
                <a:lnTo>
                  <a:pt x="816768" y="1628632"/>
                </a:lnTo>
                <a:lnTo>
                  <a:pt x="720947" y="1615963"/>
                </a:lnTo>
                <a:lnTo>
                  <a:pt x="673608" y="1609344"/>
                </a:lnTo>
                <a:lnTo>
                  <a:pt x="627006" y="1602224"/>
                </a:lnTo>
                <a:lnTo>
                  <a:pt x="580834" y="1594675"/>
                </a:lnTo>
                <a:lnTo>
                  <a:pt x="489203" y="1578864"/>
                </a:lnTo>
                <a:lnTo>
                  <a:pt x="386334" y="1562671"/>
                </a:lnTo>
                <a:lnTo>
                  <a:pt x="334899" y="1554218"/>
                </a:lnTo>
                <a:lnTo>
                  <a:pt x="283464" y="1545336"/>
                </a:lnTo>
                <a:lnTo>
                  <a:pt x="30480" y="1504188"/>
                </a:lnTo>
                <a:lnTo>
                  <a:pt x="0" y="1498092"/>
                </a:lnTo>
                <a:lnTo>
                  <a:pt x="0" y="1450848"/>
                </a:lnTo>
                <a:lnTo>
                  <a:pt x="227076" y="1493520"/>
                </a:lnTo>
                <a:lnTo>
                  <a:pt x="273034" y="1500639"/>
                </a:lnTo>
                <a:lnTo>
                  <a:pt x="319278" y="1508188"/>
                </a:lnTo>
                <a:lnTo>
                  <a:pt x="411480" y="1524000"/>
                </a:lnTo>
                <a:lnTo>
                  <a:pt x="457461" y="1531477"/>
                </a:lnTo>
                <a:lnTo>
                  <a:pt x="503872" y="1538096"/>
                </a:lnTo>
                <a:lnTo>
                  <a:pt x="550568" y="1544145"/>
                </a:lnTo>
                <a:lnTo>
                  <a:pt x="597408" y="1549908"/>
                </a:lnTo>
                <a:lnTo>
                  <a:pt x="737782" y="1571767"/>
                </a:lnTo>
                <a:lnTo>
                  <a:pt x="784860" y="1578864"/>
                </a:lnTo>
                <a:lnTo>
                  <a:pt x="885634" y="1592770"/>
                </a:lnTo>
                <a:lnTo>
                  <a:pt x="936378" y="1600080"/>
                </a:lnTo>
                <a:lnTo>
                  <a:pt x="1017508" y="1612368"/>
                </a:lnTo>
                <a:lnTo>
                  <a:pt x="1077991" y="1620893"/>
                </a:lnTo>
                <a:lnTo>
                  <a:pt x="1144500" y="1628917"/>
                </a:lnTo>
                <a:lnTo>
                  <a:pt x="1217033" y="1637014"/>
                </a:lnTo>
                <a:lnTo>
                  <a:pt x="1405128" y="1659636"/>
                </a:lnTo>
                <a:lnTo>
                  <a:pt x="1442346" y="1663969"/>
                </a:lnTo>
                <a:lnTo>
                  <a:pt x="1515070" y="1672066"/>
                </a:lnTo>
                <a:lnTo>
                  <a:pt x="1706879" y="1694688"/>
                </a:lnTo>
                <a:lnTo>
                  <a:pt x="1736598" y="1697878"/>
                </a:lnTo>
                <a:lnTo>
                  <a:pt x="1796034" y="1703689"/>
                </a:lnTo>
                <a:lnTo>
                  <a:pt x="1825752" y="1706879"/>
                </a:lnTo>
                <a:lnTo>
                  <a:pt x="1910334" y="1716595"/>
                </a:lnTo>
                <a:lnTo>
                  <a:pt x="1952625" y="1721238"/>
                </a:lnTo>
                <a:lnTo>
                  <a:pt x="1994915" y="1725168"/>
                </a:lnTo>
                <a:lnTo>
                  <a:pt x="2028967" y="1727715"/>
                </a:lnTo>
                <a:lnTo>
                  <a:pt x="2062733" y="1730692"/>
                </a:lnTo>
                <a:lnTo>
                  <a:pt x="2311908" y="1755648"/>
                </a:lnTo>
                <a:lnTo>
                  <a:pt x="2349627" y="1758195"/>
                </a:lnTo>
                <a:lnTo>
                  <a:pt x="2387346" y="1761172"/>
                </a:lnTo>
                <a:lnTo>
                  <a:pt x="2462784" y="1767839"/>
                </a:lnTo>
                <a:lnTo>
                  <a:pt x="2516243" y="1771983"/>
                </a:lnTo>
                <a:lnTo>
                  <a:pt x="2569273" y="1775841"/>
                </a:lnTo>
                <a:lnTo>
                  <a:pt x="2622018" y="1780270"/>
                </a:lnTo>
                <a:lnTo>
                  <a:pt x="2674620" y="1786128"/>
                </a:lnTo>
                <a:lnTo>
                  <a:pt x="2715768" y="1790152"/>
                </a:lnTo>
                <a:lnTo>
                  <a:pt x="2756916" y="1792033"/>
                </a:lnTo>
                <a:lnTo>
                  <a:pt x="2798064" y="1793628"/>
                </a:lnTo>
                <a:lnTo>
                  <a:pt x="2839212" y="1796795"/>
                </a:lnTo>
                <a:lnTo>
                  <a:pt x="2884027" y="1800653"/>
                </a:lnTo>
                <a:lnTo>
                  <a:pt x="2974228" y="1806654"/>
                </a:lnTo>
                <a:lnTo>
                  <a:pt x="3019043" y="1810512"/>
                </a:lnTo>
                <a:lnTo>
                  <a:pt x="3064787" y="1814750"/>
                </a:lnTo>
                <a:lnTo>
                  <a:pt x="3110674" y="1816989"/>
                </a:lnTo>
                <a:lnTo>
                  <a:pt x="3156846" y="1818655"/>
                </a:lnTo>
                <a:lnTo>
                  <a:pt x="3203448" y="1821179"/>
                </a:lnTo>
                <a:lnTo>
                  <a:pt x="3258312" y="1825275"/>
                </a:lnTo>
                <a:lnTo>
                  <a:pt x="3313176" y="1829943"/>
                </a:lnTo>
                <a:lnTo>
                  <a:pt x="3368040" y="1834038"/>
                </a:lnTo>
                <a:lnTo>
                  <a:pt x="3422904" y="1836420"/>
                </a:lnTo>
                <a:lnTo>
                  <a:pt x="3475927" y="1837968"/>
                </a:lnTo>
                <a:lnTo>
                  <a:pt x="3528876" y="1840394"/>
                </a:lnTo>
                <a:lnTo>
                  <a:pt x="3581680" y="1843113"/>
                </a:lnTo>
                <a:lnTo>
                  <a:pt x="3634264" y="1845539"/>
                </a:lnTo>
                <a:lnTo>
                  <a:pt x="3686556" y="1847088"/>
                </a:lnTo>
                <a:lnTo>
                  <a:pt x="3713845" y="1848183"/>
                </a:lnTo>
                <a:lnTo>
                  <a:pt x="3741419" y="1850136"/>
                </a:lnTo>
                <a:lnTo>
                  <a:pt x="3770137" y="1850945"/>
                </a:lnTo>
                <a:lnTo>
                  <a:pt x="3800856" y="1848612"/>
                </a:lnTo>
                <a:lnTo>
                  <a:pt x="3782472" y="1847707"/>
                </a:lnTo>
                <a:lnTo>
                  <a:pt x="3750278" y="1846468"/>
                </a:lnTo>
                <a:lnTo>
                  <a:pt x="3590544" y="1836229"/>
                </a:lnTo>
                <a:lnTo>
                  <a:pt x="3493882" y="1829442"/>
                </a:lnTo>
                <a:lnTo>
                  <a:pt x="3445764" y="1825752"/>
                </a:lnTo>
                <a:lnTo>
                  <a:pt x="3290316" y="1816608"/>
                </a:lnTo>
                <a:lnTo>
                  <a:pt x="3240926" y="1812194"/>
                </a:lnTo>
                <a:lnTo>
                  <a:pt x="3092025" y="1799685"/>
                </a:lnTo>
                <a:lnTo>
                  <a:pt x="3041904" y="1795271"/>
                </a:lnTo>
                <a:lnTo>
                  <a:pt x="2903220" y="1786128"/>
                </a:lnTo>
                <a:lnTo>
                  <a:pt x="2849499" y="1780674"/>
                </a:lnTo>
                <a:lnTo>
                  <a:pt x="2795778" y="1775650"/>
                </a:lnTo>
                <a:lnTo>
                  <a:pt x="2688336" y="1766315"/>
                </a:lnTo>
                <a:lnTo>
                  <a:pt x="2656308" y="1763148"/>
                </a:lnTo>
                <a:lnTo>
                  <a:pt x="2624137" y="1760410"/>
                </a:lnTo>
                <a:lnTo>
                  <a:pt x="2558796" y="1755648"/>
                </a:lnTo>
                <a:lnTo>
                  <a:pt x="2463064" y="1745967"/>
                </a:lnTo>
                <a:lnTo>
                  <a:pt x="2366455" y="1735994"/>
                </a:lnTo>
                <a:lnTo>
                  <a:pt x="2274570" y="1727168"/>
                </a:lnTo>
                <a:lnTo>
                  <a:pt x="2187701" y="1720119"/>
                </a:lnTo>
                <a:lnTo>
                  <a:pt x="2144268" y="1716024"/>
                </a:lnTo>
                <a:lnTo>
                  <a:pt x="2090546" y="1710047"/>
                </a:lnTo>
                <a:lnTo>
                  <a:pt x="2036826" y="1703641"/>
                </a:lnTo>
                <a:lnTo>
                  <a:pt x="1929384" y="1690115"/>
                </a:lnTo>
                <a:lnTo>
                  <a:pt x="1827276" y="1680781"/>
                </a:lnTo>
                <a:lnTo>
                  <a:pt x="1776364" y="1675757"/>
                </a:lnTo>
                <a:lnTo>
                  <a:pt x="1725168" y="1670304"/>
                </a:lnTo>
                <a:lnTo>
                  <a:pt x="1670145" y="1663586"/>
                </a:lnTo>
                <a:lnTo>
                  <a:pt x="1504346" y="1641969"/>
                </a:lnTo>
                <a:lnTo>
                  <a:pt x="1397215" y="1629009"/>
                </a:lnTo>
                <a:lnTo>
                  <a:pt x="1241621" y="1611014"/>
                </a:lnTo>
                <a:lnTo>
                  <a:pt x="1190244" y="1604771"/>
                </a:lnTo>
                <a:lnTo>
                  <a:pt x="1140036" y="1598067"/>
                </a:lnTo>
                <a:lnTo>
                  <a:pt x="1089962" y="1591069"/>
                </a:lnTo>
                <a:lnTo>
                  <a:pt x="839724" y="1554480"/>
                </a:lnTo>
                <a:lnTo>
                  <a:pt x="590974" y="1519223"/>
                </a:lnTo>
                <a:lnTo>
                  <a:pt x="540931" y="1511852"/>
                </a:lnTo>
                <a:lnTo>
                  <a:pt x="490728" y="1504188"/>
                </a:lnTo>
                <a:lnTo>
                  <a:pt x="436626" y="1495573"/>
                </a:lnTo>
                <a:lnTo>
                  <a:pt x="382524" y="1486577"/>
                </a:lnTo>
                <a:lnTo>
                  <a:pt x="166116" y="1449324"/>
                </a:lnTo>
                <a:lnTo>
                  <a:pt x="0" y="1418844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1432560"/>
                </a:lnTo>
                <a:lnTo>
                  <a:pt x="9873996" y="1472184"/>
                </a:lnTo>
                <a:lnTo>
                  <a:pt x="9775720" y="1491617"/>
                </a:lnTo>
                <a:lnTo>
                  <a:pt x="9677263" y="1510474"/>
                </a:lnTo>
                <a:lnTo>
                  <a:pt x="9578647" y="1528787"/>
                </a:lnTo>
                <a:lnTo>
                  <a:pt x="9479891" y="1546589"/>
                </a:lnTo>
                <a:lnTo>
                  <a:pt x="9381018" y="1563910"/>
                </a:lnTo>
                <a:lnTo>
                  <a:pt x="9282050" y="1580784"/>
                </a:lnTo>
                <a:lnTo>
                  <a:pt x="9183006" y="1597241"/>
                </a:lnTo>
                <a:lnTo>
                  <a:pt x="9034348" y="1621218"/>
                </a:lnTo>
                <a:lnTo>
                  <a:pt x="8935212" y="1636776"/>
                </a:lnTo>
                <a:lnTo>
                  <a:pt x="8863584" y="1647444"/>
                </a:lnTo>
                <a:lnTo>
                  <a:pt x="8881848" y="1647134"/>
                </a:lnTo>
                <a:lnTo>
                  <a:pt x="8899969" y="1646110"/>
                </a:lnTo>
                <a:lnTo>
                  <a:pt x="8917805" y="1644229"/>
                </a:lnTo>
                <a:lnTo>
                  <a:pt x="8935212" y="1641348"/>
                </a:lnTo>
                <a:lnTo>
                  <a:pt x="8948928" y="1641348"/>
                </a:lnTo>
                <a:lnTo>
                  <a:pt x="9099565" y="1628489"/>
                </a:lnTo>
                <a:lnTo>
                  <a:pt x="9249918" y="1615058"/>
                </a:lnTo>
                <a:lnTo>
                  <a:pt x="9450436" y="1596262"/>
                </a:lnTo>
                <a:lnTo>
                  <a:pt x="9550908" y="1586484"/>
                </a:lnTo>
                <a:lnTo>
                  <a:pt x="10058400" y="1528571"/>
                </a:lnTo>
                <a:lnTo>
                  <a:pt x="10058400" y="1574292"/>
                </a:lnTo>
                <a:lnTo>
                  <a:pt x="9930384" y="1591056"/>
                </a:lnTo>
                <a:lnTo>
                  <a:pt x="9713824" y="1614284"/>
                </a:lnTo>
                <a:lnTo>
                  <a:pt x="9606078" y="1625365"/>
                </a:lnTo>
                <a:lnTo>
                  <a:pt x="9552432" y="1630679"/>
                </a:lnTo>
                <a:lnTo>
                  <a:pt x="9454199" y="1640755"/>
                </a:lnTo>
                <a:lnTo>
                  <a:pt x="9356074" y="1650420"/>
                </a:lnTo>
                <a:lnTo>
                  <a:pt x="9209008" y="1664186"/>
                </a:lnTo>
                <a:lnTo>
                  <a:pt x="9061983" y="1677129"/>
                </a:lnTo>
                <a:lnTo>
                  <a:pt x="8914878" y="1689308"/>
                </a:lnTo>
                <a:lnTo>
                  <a:pt x="8611214" y="1713032"/>
                </a:lnTo>
                <a:lnTo>
                  <a:pt x="8193590" y="1744353"/>
                </a:lnTo>
                <a:lnTo>
                  <a:pt x="8089392" y="1752600"/>
                </a:lnTo>
                <a:lnTo>
                  <a:pt x="8038084" y="1756929"/>
                </a:lnTo>
                <a:lnTo>
                  <a:pt x="7986776" y="1761723"/>
                </a:lnTo>
                <a:lnTo>
                  <a:pt x="7935468" y="1766880"/>
                </a:lnTo>
                <a:lnTo>
                  <a:pt x="7832852" y="1777885"/>
                </a:lnTo>
                <a:lnTo>
                  <a:pt x="7730236" y="1789140"/>
                </a:lnTo>
                <a:lnTo>
                  <a:pt x="7678928" y="1794611"/>
                </a:lnTo>
                <a:lnTo>
                  <a:pt x="7627619" y="1799844"/>
                </a:lnTo>
                <a:lnTo>
                  <a:pt x="7362914" y="1823373"/>
                </a:lnTo>
                <a:lnTo>
                  <a:pt x="7257032" y="1832285"/>
                </a:lnTo>
                <a:lnTo>
                  <a:pt x="7004442" y="1851236"/>
                </a:lnTo>
                <a:lnTo>
                  <a:pt x="6854813" y="1861819"/>
                </a:lnTo>
                <a:lnTo>
                  <a:pt x="6755060" y="1868417"/>
                </a:lnTo>
                <a:lnTo>
                  <a:pt x="6607059" y="1877612"/>
                </a:lnTo>
                <a:lnTo>
                  <a:pt x="6558944" y="1880411"/>
                </a:lnTo>
                <a:lnTo>
                  <a:pt x="6318504" y="1892808"/>
                </a:lnTo>
                <a:lnTo>
                  <a:pt x="6266928" y="1895224"/>
                </a:lnTo>
                <a:lnTo>
                  <a:pt x="6215327" y="1897409"/>
                </a:lnTo>
                <a:lnTo>
                  <a:pt x="6112063" y="1901170"/>
                </a:lnTo>
                <a:lnTo>
                  <a:pt x="6008736" y="1904266"/>
                </a:lnTo>
                <a:lnTo>
                  <a:pt x="5853683" y="1908047"/>
                </a:lnTo>
                <a:lnTo>
                  <a:pt x="5543662" y="1914680"/>
                </a:lnTo>
                <a:lnTo>
                  <a:pt x="5440439" y="1917258"/>
                </a:lnTo>
                <a:lnTo>
                  <a:pt x="5340208" y="1920063"/>
                </a:lnTo>
                <a:lnTo>
                  <a:pt x="5291723" y="1922384"/>
                </a:lnTo>
                <a:lnTo>
                  <a:pt x="5243322" y="1925383"/>
                </a:lnTo>
                <a:lnTo>
                  <a:pt x="5146435" y="1932227"/>
                </a:lnTo>
                <a:lnTo>
                  <a:pt x="5097780" y="1935479"/>
                </a:lnTo>
                <a:lnTo>
                  <a:pt x="5056608" y="1936742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398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100"/>
              </a:spcBef>
            </a:pPr>
            <a:r>
              <a:rPr sz="4450" dirty="0"/>
              <a:t>EDA</a:t>
            </a:r>
            <a:r>
              <a:rPr sz="4450" spc="-204" dirty="0"/>
              <a:t> </a:t>
            </a:r>
            <a:r>
              <a:rPr sz="4450" dirty="0"/>
              <a:t>with</a:t>
            </a:r>
            <a:r>
              <a:rPr sz="4450" spc="-210" dirty="0"/>
              <a:t> </a:t>
            </a:r>
            <a:r>
              <a:rPr sz="4450" spc="-25" dirty="0"/>
              <a:t>SQL</a:t>
            </a:r>
            <a:endParaRPr sz="445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0"/>
              </a:lnSpc>
            </a:pPr>
            <a:r>
              <a:rPr spc="-25" dirty="0">
                <a:solidFill>
                  <a:srgbClr val="898989"/>
                </a:solidFill>
              </a:rPr>
              <a:t>12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020" y="3762755"/>
            <a:ext cx="1659889" cy="99695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16839" marR="110489" algn="ctr">
              <a:lnSpc>
                <a:spcPts val="1360"/>
              </a:lnSpc>
              <a:spcBef>
                <a:spcPts val="1145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loaded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SpaceX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into</a:t>
            </a:r>
            <a:r>
              <a:rPr sz="1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PostgreSQL</a:t>
            </a:r>
            <a:r>
              <a:rPr sz="12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database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without</a:t>
            </a:r>
            <a:r>
              <a:rPr sz="1200" spc="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leaving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5772" y="3762755"/>
            <a:ext cx="1661160" cy="99695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200">
              <a:latin typeface="Times New Roman"/>
              <a:cs typeface="Times New Roman"/>
            </a:endParaRPr>
          </a:p>
          <a:p>
            <a:pPr marL="1320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jupyter</a:t>
            </a:r>
            <a:r>
              <a:rPr sz="1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notebook.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1523" y="3762755"/>
            <a:ext cx="1661160" cy="99695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145415" rIns="0" bIns="0" rtlCol="0">
            <a:spAutoFit/>
          </a:bodyPr>
          <a:lstStyle/>
          <a:p>
            <a:pPr marL="103505" marR="95885" indent="114935">
              <a:lnSpc>
                <a:spcPts val="1360"/>
              </a:lnSpc>
              <a:spcBef>
                <a:spcPts val="1145"/>
              </a:spcBef>
              <a:buChar char="•"/>
              <a:tabLst>
                <a:tab pos="218440" algn="l"/>
              </a:tabLst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2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EDA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SQL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insight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endParaRPr sz="1200">
              <a:latin typeface="Carlito"/>
              <a:cs typeface="Carlito"/>
            </a:endParaRPr>
          </a:p>
          <a:p>
            <a:pPr algn="ctr">
              <a:lnSpc>
                <a:spcPts val="128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data.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wrote</a:t>
            </a:r>
            <a:endParaRPr sz="1200">
              <a:latin typeface="Carlito"/>
              <a:cs typeface="Carlito"/>
            </a:endParaRPr>
          </a:p>
          <a:p>
            <a:pPr algn="ctr">
              <a:lnSpc>
                <a:spcPts val="140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queries</a:t>
            </a:r>
            <a:r>
              <a:rPr sz="1200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37276" y="3762755"/>
            <a:ext cx="1661160" cy="99695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200">
              <a:latin typeface="Times New Roman"/>
              <a:cs typeface="Times New Roman"/>
            </a:endParaRPr>
          </a:p>
          <a:p>
            <a:pPr marL="16446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find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instance: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63028" y="3762755"/>
            <a:ext cx="1661160" cy="99695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565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45"/>
              </a:spcBef>
            </a:pPr>
            <a:endParaRPr sz="1200">
              <a:latin typeface="Times New Roman"/>
              <a:cs typeface="Times New Roman"/>
            </a:endParaRPr>
          </a:p>
          <a:p>
            <a:pPr marL="54610" marR="47625" indent="-635" algn="ctr">
              <a:lnSpc>
                <a:spcPts val="136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2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names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unique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sites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space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mission.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020" y="4925567"/>
            <a:ext cx="1659889" cy="99568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endParaRPr sz="1200">
              <a:latin typeface="Times New Roman"/>
              <a:cs typeface="Times New Roman"/>
            </a:endParaRPr>
          </a:p>
          <a:p>
            <a:pPr marL="54610" marR="47625" algn="ctr">
              <a:lnSpc>
                <a:spcPts val="136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total</a:t>
            </a:r>
            <a:r>
              <a:rPr sz="12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mass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carried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boosters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launched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2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NASA</a:t>
            </a:r>
            <a:r>
              <a:rPr sz="12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(CRS)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5772" y="4925567"/>
            <a:ext cx="1661160" cy="99568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endParaRPr sz="1200">
              <a:latin typeface="Times New Roman"/>
              <a:cs typeface="Times New Roman"/>
            </a:endParaRPr>
          </a:p>
          <a:p>
            <a:pPr marL="68580" marR="63500" indent="1270" algn="ctr">
              <a:lnSpc>
                <a:spcPts val="136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2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average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payload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mass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carried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version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F9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v1.1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11523" y="4925567"/>
            <a:ext cx="1661160" cy="99568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552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34"/>
              </a:spcBef>
            </a:pPr>
            <a:endParaRPr sz="1200">
              <a:latin typeface="Times New Roman"/>
              <a:cs typeface="Times New Roman"/>
            </a:endParaRPr>
          </a:p>
          <a:p>
            <a:pPr marL="149225" marR="143510" indent="-635" algn="ctr">
              <a:lnSpc>
                <a:spcPts val="136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total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successful</a:t>
            </a:r>
            <a:r>
              <a:rPr sz="1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failure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mission</a:t>
            </a:r>
            <a:r>
              <a:rPr sz="1200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outcomes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7276" y="4925567"/>
            <a:ext cx="1661160" cy="99568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143510" rIns="0" bIns="0" rtlCol="0">
            <a:spAutoFit/>
          </a:bodyPr>
          <a:lstStyle/>
          <a:p>
            <a:pPr marL="62230" marR="57150" algn="ctr">
              <a:lnSpc>
                <a:spcPts val="1360"/>
              </a:lnSpc>
              <a:spcBef>
                <a:spcPts val="1130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2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failed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landing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outcomes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drone</a:t>
            </a:r>
            <a:r>
              <a:rPr sz="1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ship,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booster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version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site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names.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63028" y="4925567"/>
            <a:ext cx="1661160" cy="99568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355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0"/>
              </a:spcBef>
            </a:pPr>
            <a:endParaRPr sz="800">
              <a:latin typeface="Times New Roman"/>
              <a:cs typeface="Times New Roman"/>
            </a:endParaRPr>
          </a:p>
          <a:p>
            <a:pPr marL="33020" marR="26670" indent="264160">
              <a:lnSpc>
                <a:spcPts val="1180"/>
              </a:lnSpc>
              <a:buChar char="•"/>
              <a:tabLst>
                <a:tab pos="297180" algn="l"/>
              </a:tabLst>
            </a:pPr>
            <a:r>
              <a:rPr sz="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FFFFFF"/>
                </a:solidFill>
                <a:latin typeface="Carlito"/>
                <a:cs typeface="Carlito"/>
              </a:rPr>
              <a:t>link</a:t>
            </a:r>
            <a:r>
              <a:rPr sz="8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8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FFFFFF"/>
                </a:solidFill>
                <a:latin typeface="Carlito"/>
                <a:cs typeface="Carlito"/>
              </a:rPr>
              <a:t>notebook</a:t>
            </a:r>
            <a:r>
              <a:rPr sz="8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800" spc="5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https://github.com/</a:t>
            </a:r>
            <a:r>
              <a:rPr sz="11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Gaukarna</a:t>
            </a:r>
            <a:r>
              <a:rPr sz="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/Fin</a:t>
            </a:r>
            <a:endParaRPr sz="800">
              <a:latin typeface="Carlito"/>
              <a:cs typeface="Carlito"/>
            </a:endParaRPr>
          </a:p>
          <a:p>
            <a:pPr marL="97155" marR="89535" indent="-1270" algn="ctr">
              <a:lnSpc>
                <a:spcPct val="94400"/>
              </a:lnSpc>
              <a:spcBef>
                <a:spcPts val="10"/>
              </a:spcBef>
            </a:pPr>
            <a:r>
              <a:rPr sz="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al-Project-Applied-Data-</a:t>
            </a:r>
            <a:r>
              <a:rPr sz="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Science-</a:t>
            </a:r>
            <a:r>
              <a:rPr sz="800" u="none" spc="5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Capstone/blob/main/jupyter-</a:t>
            </a:r>
            <a:r>
              <a:rPr sz="8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labs-</a:t>
            </a:r>
            <a:r>
              <a:rPr sz="800" u="none" spc="5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eda-sql-</a:t>
            </a:r>
            <a:r>
              <a:rPr sz="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coursera_sqllite.ipynb</a:t>
            </a:r>
            <a:endParaRPr sz="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1936750"/>
          </a:xfrm>
          <a:custGeom>
            <a:avLst/>
            <a:gdLst/>
            <a:ahLst/>
            <a:cxnLst/>
            <a:rect l="l" t="t" r="r" b="b"/>
            <a:pathLst>
              <a:path w="10058400" h="1936750">
                <a:moveTo>
                  <a:pt x="5056608" y="1936742"/>
                </a:moveTo>
                <a:lnTo>
                  <a:pt x="5015293" y="1936432"/>
                </a:lnTo>
                <a:lnTo>
                  <a:pt x="4931664" y="1933956"/>
                </a:lnTo>
                <a:lnTo>
                  <a:pt x="4780788" y="1930842"/>
                </a:lnTo>
                <a:lnTo>
                  <a:pt x="4428744" y="1921764"/>
                </a:lnTo>
                <a:lnTo>
                  <a:pt x="4277010" y="1917146"/>
                </a:lnTo>
                <a:lnTo>
                  <a:pt x="4125277" y="1911825"/>
                </a:lnTo>
                <a:lnTo>
                  <a:pt x="3973544" y="1905740"/>
                </a:lnTo>
                <a:lnTo>
                  <a:pt x="3821810" y="1898832"/>
                </a:lnTo>
                <a:lnTo>
                  <a:pt x="3720655" y="1893739"/>
                </a:lnTo>
                <a:lnTo>
                  <a:pt x="3619500" y="1888236"/>
                </a:lnTo>
                <a:lnTo>
                  <a:pt x="3577185" y="1886426"/>
                </a:lnTo>
                <a:lnTo>
                  <a:pt x="3491984" y="1883949"/>
                </a:lnTo>
                <a:lnTo>
                  <a:pt x="3448812" y="1882139"/>
                </a:lnTo>
                <a:lnTo>
                  <a:pt x="3309366" y="1872805"/>
                </a:lnTo>
                <a:lnTo>
                  <a:pt x="3216402" y="1866018"/>
                </a:lnTo>
                <a:lnTo>
                  <a:pt x="3169920" y="1862328"/>
                </a:lnTo>
                <a:lnTo>
                  <a:pt x="3124200" y="1860613"/>
                </a:lnTo>
                <a:lnTo>
                  <a:pt x="3101340" y="1859541"/>
                </a:lnTo>
                <a:lnTo>
                  <a:pt x="3028187" y="1853671"/>
                </a:lnTo>
                <a:lnTo>
                  <a:pt x="2977896" y="1850318"/>
                </a:lnTo>
                <a:lnTo>
                  <a:pt x="2877312" y="1844344"/>
                </a:lnTo>
                <a:lnTo>
                  <a:pt x="2779014" y="1837704"/>
                </a:lnTo>
                <a:lnTo>
                  <a:pt x="2731008" y="1833992"/>
                </a:lnTo>
                <a:lnTo>
                  <a:pt x="2683002" y="1829943"/>
                </a:lnTo>
                <a:lnTo>
                  <a:pt x="2586990" y="1821165"/>
                </a:lnTo>
                <a:lnTo>
                  <a:pt x="2538984" y="1816608"/>
                </a:lnTo>
                <a:lnTo>
                  <a:pt x="2432494" y="1809559"/>
                </a:lnTo>
                <a:lnTo>
                  <a:pt x="2379749" y="1805678"/>
                </a:lnTo>
                <a:lnTo>
                  <a:pt x="2327148" y="1801368"/>
                </a:lnTo>
                <a:lnTo>
                  <a:pt x="2278684" y="1796637"/>
                </a:lnTo>
                <a:lnTo>
                  <a:pt x="2133295" y="1781714"/>
                </a:lnTo>
                <a:lnTo>
                  <a:pt x="2040278" y="1772650"/>
                </a:lnTo>
                <a:lnTo>
                  <a:pt x="1951743" y="1764553"/>
                </a:lnTo>
                <a:lnTo>
                  <a:pt x="1908048" y="1760220"/>
                </a:lnTo>
                <a:lnTo>
                  <a:pt x="1854565" y="1755147"/>
                </a:lnTo>
                <a:lnTo>
                  <a:pt x="1801368" y="1749361"/>
                </a:lnTo>
                <a:lnTo>
                  <a:pt x="1655826" y="1733026"/>
                </a:lnTo>
                <a:lnTo>
                  <a:pt x="1578102" y="1724929"/>
                </a:lnTo>
                <a:lnTo>
                  <a:pt x="1539239" y="1720595"/>
                </a:lnTo>
                <a:lnTo>
                  <a:pt x="1442275" y="1708975"/>
                </a:lnTo>
                <a:lnTo>
                  <a:pt x="1393293" y="1702808"/>
                </a:lnTo>
                <a:lnTo>
                  <a:pt x="1344168" y="1696212"/>
                </a:lnTo>
                <a:lnTo>
                  <a:pt x="1309616" y="1692735"/>
                </a:lnTo>
                <a:lnTo>
                  <a:pt x="1274635" y="1688973"/>
                </a:lnTo>
                <a:lnTo>
                  <a:pt x="1239369" y="1684639"/>
                </a:lnTo>
                <a:lnTo>
                  <a:pt x="1203960" y="1679448"/>
                </a:lnTo>
                <a:lnTo>
                  <a:pt x="1159359" y="1674375"/>
                </a:lnTo>
                <a:lnTo>
                  <a:pt x="1114615" y="1668589"/>
                </a:lnTo>
                <a:lnTo>
                  <a:pt x="1069586" y="1662517"/>
                </a:lnTo>
                <a:lnTo>
                  <a:pt x="1024128" y="1656588"/>
                </a:lnTo>
                <a:lnTo>
                  <a:pt x="864107" y="1635252"/>
                </a:lnTo>
                <a:lnTo>
                  <a:pt x="816768" y="1628632"/>
                </a:lnTo>
                <a:lnTo>
                  <a:pt x="720947" y="1615963"/>
                </a:lnTo>
                <a:lnTo>
                  <a:pt x="673608" y="1609344"/>
                </a:lnTo>
                <a:lnTo>
                  <a:pt x="627006" y="1602224"/>
                </a:lnTo>
                <a:lnTo>
                  <a:pt x="580834" y="1594675"/>
                </a:lnTo>
                <a:lnTo>
                  <a:pt x="489203" y="1578864"/>
                </a:lnTo>
                <a:lnTo>
                  <a:pt x="386334" y="1562671"/>
                </a:lnTo>
                <a:lnTo>
                  <a:pt x="334899" y="1554218"/>
                </a:lnTo>
                <a:lnTo>
                  <a:pt x="283464" y="1545336"/>
                </a:lnTo>
                <a:lnTo>
                  <a:pt x="30480" y="1504188"/>
                </a:lnTo>
                <a:lnTo>
                  <a:pt x="0" y="1498092"/>
                </a:lnTo>
                <a:lnTo>
                  <a:pt x="0" y="1450848"/>
                </a:lnTo>
                <a:lnTo>
                  <a:pt x="227076" y="1493520"/>
                </a:lnTo>
                <a:lnTo>
                  <a:pt x="273034" y="1500639"/>
                </a:lnTo>
                <a:lnTo>
                  <a:pt x="319278" y="1508188"/>
                </a:lnTo>
                <a:lnTo>
                  <a:pt x="411480" y="1524000"/>
                </a:lnTo>
                <a:lnTo>
                  <a:pt x="457461" y="1531477"/>
                </a:lnTo>
                <a:lnTo>
                  <a:pt x="503872" y="1538096"/>
                </a:lnTo>
                <a:lnTo>
                  <a:pt x="550568" y="1544145"/>
                </a:lnTo>
                <a:lnTo>
                  <a:pt x="597408" y="1549908"/>
                </a:lnTo>
                <a:lnTo>
                  <a:pt x="737782" y="1571767"/>
                </a:lnTo>
                <a:lnTo>
                  <a:pt x="784860" y="1578864"/>
                </a:lnTo>
                <a:lnTo>
                  <a:pt x="885634" y="1592770"/>
                </a:lnTo>
                <a:lnTo>
                  <a:pt x="936378" y="1600080"/>
                </a:lnTo>
                <a:lnTo>
                  <a:pt x="1017508" y="1612368"/>
                </a:lnTo>
                <a:lnTo>
                  <a:pt x="1077991" y="1620893"/>
                </a:lnTo>
                <a:lnTo>
                  <a:pt x="1144500" y="1628917"/>
                </a:lnTo>
                <a:lnTo>
                  <a:pt x="1217033" y="1637014"/>
                </a:lnTo>
                <a:lnTo>
                  <a:pt x="1405128" y="1659636"/>
                </a:lnTo>
                <a:lnTo>
                  <a:pt x="1442346" y="1663969"/>
                </a:lnTo>
                <a:lnTo>
                  <a:pt x="1515070" y="1672066"/>
                </a:lnTo>
                <a:lnTo>
                  <a:pt x="1706879" y="1694688"/>
                </a:lnTo>
                <a:lnTo>
                  <a:pt x="1736598" y="1697878"/>
                </a:lnTo>
                <a:lnTo>
                  <a:pt x="1796034" y="1703689"/>
                </a:lnTo>
                <a:lnTo>
                  <a:pt x="1825752" y="1706879"/>
                </a:lnTo>
                <a:lnTo>
                  <a:pt x="1910334" y="1716595"/>
                </a:lnTo>
                <a:lnTo>
                  <a:pt x="1952625" y="1721238"/>
                </a:lnTo>
                <a:lnTo>
                  <a:pt x="1994915" y="1725168"/>
                </a:lnTo>
                <a:lnTo>
                  <a:pt x="2028967" y="1727715"/>
                </a:lnTo>
                <a:lnTo>
                  <a:pt x="2062733" y="1730692"/>
                </a:lnTo>
                <a:lnTo>
                  <a:pt x="2311908" y="1755648"/>
                </a:lnTo>
                <a:lnTo>
                  <a:pt x="2349627" y="1758195"/>
                </a:lnTo>
                <a:lnTo>
                  <a:pt x="2387346" y="1761172"/>
                </a:lnTo>
                <a:lnTo>
                  <a:pt x="2462784" y="1767839"/>
                </a:lnTo>
                <a:lnTo>
                  <a:pt x="2516243" y="1771983"/>
                </a:lnTo>
                <a:lnTo>
                  <a:pt x="2569273" y="1775841"/>
                </a:lnTo>
                <a:lnTo>
                  <a:pt x="2622018" y="1780270"/>
                </a:lnTo>
                <a:lnTo>
                  <a:pt x="2674620" y="1786128"/>
                </a:lnTo>
                <a:lnTo>
                  <a:pt x="2715768" y="1790152"/>
                </a:lnTo>
                <a:lnTo>
                  <a:pt x="2756916" y="1792033"/>
                </a:lnTo>
                <a:lnTo>
                  <a:pt x="2798064" y="1793628"/>
                </a:lnTo>
                <a:lnTo>
                  <a:pt x="2839212" y="1796795"/>
                </a:lnTo>
                <a:lnTo>
                  <a:pt x="2884027" y="1800653"/>
                </a:lnTo>
                <a:lnTo>
                  <a:pt x="2974228" y="1806654"/>
                </a:lnTo>
                <a:lnTo>
                  <a:pt x="3019043" y="1810512"/>
                </a:lnTo>
                <a:lnTo>
                  <a:pt x="3064787" y="1814750"/>
                </a:lnTo>
                <a:lnTo>
                  <a:pt x="3110674" y="1816989"/>
                </a:lnTo>
                <a:lnTo>
                  <a:pt x="3156846" y="1818655"/>
                </a:lnTo>
                <a:lnTo>
                  <a:pt x="3203448" y="1821179"/>
                </a:lnTo>
                <a:lnTo>
                  <a:pt x="3258312" y="1825275"/>
                </a:lnTo>
                <a:lnTo>
                  <a:pt x="3313176" y="1829943"/>
                </a:lnTo>
                <a:lnTo>
                  <a:pt x="3368040" y="1834038"/>
                </a:lnTo>
                <a:lnTo>
                  <a:pt x="3422904" y="1836420"/>
                </a:lnTo>
                <a:lnTo>
                  <a:pt x="3475927" y="1837968"/>
                </a:lnTo>
                <a:lnTo>
                  <a:pt x="3528876" y="1840394"/>
                </a:lnTo>
                <a:lnTo>
                  <a:pt x="3581680" y="1843113"/>
                </a:lnTo>
                <a:lnTo>
                  <a:pt x="3634264" y="1845539"/>
                </a:lnTo>
                <a:lnTo>
                  <a:pt x="3686556" y="1847088"/>
                </a:lnTo>
                <a:lnTo>
                  <a:pt x="3713845" y="1848183"/>
                </a:lnTo>
                <a:lnTo>
                  <a:pt x="3741419" y="1850136"/>
                </a:lnTo>
                <a:lnTo>
                  <a:pt x="3770137" y="1850945"/>
                </a:lnTo>
                <a:lnTo>
                  <a:pt x="3800856" y="1848612"/>
                </a:lnTo>
                <a:lnTo>
                  <a:pt x="3782472" y="1847707"/>
                </a:lnTo>
                <a:lnTo>
                  <a:pt x="3750278" y="1846468"/>
                </a:lnTo>
                <a:lnTo>
                  <a:pt x="3590544" y="1836229"/>
                </a:lnTo>
                <a:lnTo>
                  <a:pt x="3493882" y="1829442"/>
                </a:lnTo>
                <a:lnTo>
                  <a:pt x="3445764" y="1825752"/>
                </a:lnTo>
                <a:lnTo>
                  <a:pt x="3290316" y="1816608"/>
                </a:lnTo>
                <a:lnTo>
                  <a:pt x="3240926" y="1812194"/>
                </a:lnTo>
                <a:lnTo>
                  <a:pt x="3092025" y="1799685"/>
                </a:lnTo>
                <a:lnTo>
                  <a:pt x="3041904" y="1795271"/>
                </a:lnTo>
                <a:lnTo>
                  <a:pt x="2903220" y="1786128"/>
                </a:lnTo>
                <a:lnTo>
                  <a:pt x="2849499" y="1780674"/>
                </a:lnTo>
                <a:lnTo>
                  <a:pt x="2795778" y="1775650"/>
                </a:lnTo>
                <a:lnTo>
                  <a:pt x="2688336" y="1766315"/>
                </a:lnTo>
                <a:lnTo>
                  <a:pt x="2656308" y="1763148"/>
                </a:lnTo>
                <a:lnTo>
                  <a:pt x="2624137" y="1760410"/>
                </a:lnTo>
                <a:lnTo>
                  <a:pt x="2558796" y="1755648"/>
                </a:lnTo>
                <a:lnTo>
                  <a:pt x="2463064" y="1745967"/>
                </a:lnTo>
                <a:lnTo>
                  <a:pt x="2366455" y="1735994"/>
                </a:lnTo>
                <a:lnTo>
                  <a:pt x="2274570" y="1727168"/>
                </a:lnTo>
                <a:lnTo>
                  <a:pt x="2187701" y="1720119"/>
                </a:lnTo>
                <a:lnTo>
                  <a:pt x="2144268" y="1716024"/>
                </a:lnTo>
                <a:lnTo>
                  <a:pt x="2090546" y="1710047"/>
                </a:lnTo>
                <a:lnTo>
                  <a:pt x="2036826" y="1703641"/>
                </a:lnTo>
                <a:lnTo>
                  <a:pt x="1929384" y="1690115"/>
                </a:lnTo>
                <a:lnTo>
                  <a:pt x="1827276" y="1680781"/>
                </a:lnTo>
                <a:lnTo>
                  <a:pt x="1776364" y="1675757"/>
                </a:lnTo>
                <a:lnTo>
                  <a:pt x="1725168" y="1670304"/>
                </a:lnTo>
                <a:lnTo>
                  <a:pt x="1670145" y="1663586"/>
                </a:lnTo>
                <a:lnTo>
                  <a:pt x="1504346" y="1641969"/>
                </a:lnTo>
                <a:lnTo>
                  <a:pt x="1397215" y="1629009"/>
                </a:lnTo>
                <a:lnTo>
                  <a:pt x="1241621" y="1611014"/>
                </a:lnTo>
                <a:lnTo>
                  <a:pt x="1190244" y="1604771"/>
                </a:lnTo>
                <a:lnTo>
                  <a:pt x="1140036" y="1598067"/>
                </a:lnTo>
                <a:lnTo>
                  <a:pt x="1089962" y="1591069"/>
                </a:lnTo>
                <a:lnTo>
                  <a:pt x="839724" y="1554480"/>
                </a:lnTo>
                <a:lnTo>
                  <a:pt x="590974" y="1519223"/>
                </a:lnTo>
                <a:lnTo>
                  <a:pt x="540931" y="1511852"/>
                </a:lnTo>
                <a:lnTo>
                  <a:pt x="490728" y="1504188"/>
                </a:lnTo>
                <a:lnTo>
                  <a:pt x="436626" y="1495573"/>
                </a:lnTo>
                <a:lnTo>
                  <a:pt x="382524" y="1486577"/>
                </a:lnTo>
                <a:lnTo>
                  <a:pt x="166116" y="1449324"/>
                </a:lnTo>
                <a:lnTo>
                  <a:pt x="0" y="1418844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1432560"/>
                </a:lnTo>
                <a:lnTo>
                  <a:pt x="9873996" y="1472184"/>
                </a:lnTo>
                <a:lnTo>
                  <a:pt x="9775720" y="1491617"/>
                </a:lnTo>
                <a:lnTo>
                  <a:pt x="9677263" y="1510474"/>
                </a:lnTo>
                <a:lnTo>
                  <a:pt x="9578647" y="1528787"/>
                </a:lnTo>
                <a:lnTo>
                  <a:pt x="9479891" y="1546589"/>
                </a:lnTo>
                <a:lnTo>
                  <a:pt x="9381018" y="1563910"/>
                </a:lnTo>
                <a:lnTo>
                  <a:pt x="9282050" y="1580784"/>
                </a:lnTo>
                <a:lnTo>
                  <a:pt x="9183006" y="1597241"/>
                </a:lnTo>
                <a:lnTo>
                  <a:pt x="9034348" y="1621218"/>
                </a:lnTo>
                <a:lnTo>
                  <a:pt x="8935212" y="1636776"/>
                </a:lnTo>
                <a:lnTo>
                  <a:pt x="8863584" y="1647444"/>
                </a:lnTo>
                <a:lnTo>
                  <a:pt x="8881848" y="1647134"/>
                </a:lnTo>
                <a:lnTo>
                  <a:pt x="8899969" y="1646110"/>
                </a:lnTo>
                <a:lnTo>
                  <a:pt x="8917805" y="1644229"/>
                </a:lnTo>
                <a:lnTo>
                  <a:pt x="8935212" y="1641348"/>
                </a:lnTo>
                <a:lnTo>
                  <a:pt x="8948928" y="1641348"/>
                </a:lnTo>
                <a:lnTo>
                  <a:pt x="9099565" y="1628489"/>
                </a:lnTo>
                <a:lnTo>
                  <a:pt x="9249918" y="1615058"/>
                </a:lnTo>
                <a:lnTo>
                  <a:pt x="9450436" y="1596262"/>
                </a:lnTo>
                <a:lnTo>
                  <a:pt x="9550908" y="1586484"/>
                </a:lnTo>
                <a:lnTo>
                  <a:pt x="10058400" y="1528571"/>
                </a:lnTo>
                <a:lnTo>
                  <a:pt x="10058400" y="1574292"/>
                </a:lnTo>
                <a:lnTo>
                  <a:pt x="9930384" y="1591056"/>
                </a:lnTo>
                <a:lnTo>
                  <a:pt x="9713824" y="1614284"/>
                </a:lnTo>
                <a:lnTo>
                  <a:pt x="9606078" y="1625365"/>
                </a:lnTo>
                <a:lnTo>
                  <a:pt x="9552432" y="1630679"/>
                </a:lnTo>
                <a:lnTo>
                  <a:pt x="9454199" y="1640755"/>
                </a:lnTo>
                <a:lnTo>
                  <a:pt x="9356074" y="1650420"/>
                </a:lnTo>
                <a:lnTo>
                  <a:pt x="9209008" y="1664186"/>
                </a:lnTo>
                <a:lnTo>
                  <a:pt x="9061983" y="1677129"/>
                </a:lnTo>
                <a:lnTo>
                  <a:pt x="8914878" y="1689308"/>
                </a:lnTo>
                <a:lnTo>
                  <a:pt x="8611214" y="1713032"/>
                </a:lnTo>
                <a:lnTo>
                  <a:pt x="8193590" y="1744353"/>
                </a:lnTo>
                <a:lnTo>
                  <a:pt x="8089392" y="1752600"/>
                </a:lnTo>
                <a:lnTo>
                  <a:pt x="8038084" y="1756929"/>
                </a:lnTo>
                <a:lnTo>
                  <a:pt x="7986776" y="1761723"/>
                </a:lnTo>
                <a:lnTo>
                  <a:pt x="7935468" y="1766880"/>
                </a:lnTo>
                <a:lnTo>
                  <a:pt x="7832852" y="1777885"/>
                </a:lnTo>
                <a:lnTo>
                  <a:pt x="7730236" y="1789140"/>
                </a:lnTo>
                <a:lnTo>
                  <a:pt x="7678928" y="1794611"/>
                </a:lnTo>
                <a:lnTo>
                  <a:pt x="7627619" y="1799844"/>
                </a:lnTo>
                <a:lnTo>
                  <a:pt x="7362914" y="1823373"/>
                </a:lnTo>
                <a:lnTo>
                  <a:pt x="7257032" y="1832285"/>
                </a:lnTo>
                <a:lnTo>
                  <a:pt x="7004442" y="1851236"/>
                </a:lnTo>
                <a:lnTo>
                  <a:pt x="6854813" y="1861819"/>
                </a:lnTo>
                <a:lnTo>
                  <a:pt x="6755060" y="1868417"/>
                </a:lnTo>
                <a:lnTo>
                  <a:pt x="6607059" y="1877612"/>
                </a:lnTo>
                <a:lnTo>
                  <a:pt x="6558944" y="1880411"/>
                </a:lnTo>
                <a:lnTo>
                  <a:pt x="6318504" y="1892808"/>
                </a:lnTo>
                <a:lnTo>
                  <a:pt x="6266928" y="1895224"/>
                </a:lnTo>
                <a:lnTo>
                  <a:pt x="6215327" y="1897409"/>
                </a:lnTo>
                <a:lnTo>
                  <a:pt x="6112063" y="1901170"/>
                </a:lnTo>
                <a:lnTo>
                  <a:pt x="6008736" y="1904266"/>
                </a:lnTo>
                <a:lnTo>
                  <a:pt x="5853683" y="1908047"/>
                </a:lnTo>
                <a:lnTo>
                  <a:pt x="5543662" y="1914680"/>
                </a:lnTo>
                <a:lnTo>
                  <a:pt x="5440439" y="1917258"/>
                </a:lnTo>
                <a:lnTo>
                  <a:pt x="5340208" y="1920063"/>
                </a:lnTo>
                <a:lnTo>
                  <a:pt x="5291723" y="1922384"/>
                </a:lnTo>
                <a:lnTo>
                  <a:pt x="5243322" y="1925383"/>
                </a:lnTo>
                <a:lnTo>
                  <a:pt x="5146435" y="1932227"/>
                </a:lnTo>
                <a:lnTo>
                  <a:pt x="5097780" y="1935479"/>
                </a:lnTo>
                <a:lnTo>
                  <a:pt x="5056608" y="1936742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398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100"/>
              </a:spcBef>
            </a:pPr>
            <a:r>
              <a:rPr sz="4450" spc="-10" dirty="0"/>
              <a:t>Build</a:t>
            </a:r>
            <a:r>
              <a:rPr sz="4450" spc="-190" dirty="0"/>
              <a:t> </a:t>
            </a:r>
            <a:r>
              <a:rPr sz="4450" dirty="0"/>
              <a:t>an</a:t>
            </a:r>
            <a:r>
              <a:rPr sz="4450" spc="-150" dirty="0"/>
              <a:t> </a:t>
            </a:r>
            <a:r>
              <a:rPr sz="4450" spc="-45" dirty="0"/>
              <a:t>Interactive</a:t>
            </a:r>
            <a:r>
              <a:rPr sz="4450" spc="-170" dirty="0"/>
              <a:t> </a:t>
            </a:r>
            <a:r>
              <a:rPr sz="4450" dirty="0"/>
              <a:t>Map</a:t>
            </a:r>
            <a:r>
              <a:rPr sz="4450" spc="-145" dirty="0"/>
              <a:t> </a:t>
            </a:r>
            <a:r>
              <a:rPr sz="4450" dirty="0"/>
              <a:t>with</a:t>
            </a:r>
            <a:r>
              <a:rPr sz="4450" spc="-150" dirty="0"/>
              <a:t> </a:t>
            </a:r>
            <a:r>
              <a:rPr sz="4450" spc="-10" dirty="0"/>
              <a:t>Folium</a:t>
            </a:r>
            <a:endParaRPr sz="44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0"/>
              </a:lnSpc>
            </a:pPr>
            <a:r>
              <a:rPr spc="-25" dirty="0">
                <a:solidFill>
                  <a:srgbClr val="898989"/>
                </a:solidFill>
              </a:rPr>
              <a:t>13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3842" y="3192251"/>
            <a:ext cx="4549140" cy="2719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indent="-18859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01295" algn="l"/>
              </a:tabLst>
            </a:pPr>
            <a:r>
              <a:rPr sz="1000" spc="-10" dirty="0">
                <a:latin typeface="Carlito"/>
                <a:cs typeface="Carlito"/>
              </a:rPr>
              <a:t>We</a:t>
            </a:r>
            <a:r>
              <a:rPr sz="1000" spc="-4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marked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all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launch</a:t>
            </a:r>
            <a:r>
              <a:rPr sz="1000" spc="-4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sites, and</a:t>
            </a:r>
            <a:r>
              <a:rPr sz="1000" spc="-4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added</a:t>
            </a:r>
            <a:r>
              <a:rPr sz="1000" spc="-5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map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objects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such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as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markers,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circles,</a:t>
            </a:r>
            <a:r>
              <a:rPr sz="1000" spc="-1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lines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spc="-25" dirty="0">
                <a:latin typeface="Carlito"/>
                <a:cs typeface="Carlito"/>
              </a:rPr>
              <a:t>to</a:t>
            </a:r>
            <a:endParaRPr sz="10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30"/>
              </a:spcBef>
              <a:buFont typeface="Arial"/>
              <a:buChar char="•"/>
              <a:tabLst>
                <a:tab pos="201295" algn="l"/>
              </a:tabLst>
            </a:pPr>
            <a:r>
              <a:rPr sz="1000" dirty="0">
                <a:latin typeface="Carlito"/>
                <a:cs typeface="Carlito"/>
              </a:rPr>
              <a:t>mark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the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success</a:t>
            </a:r>
            <a:r>
              <a:rPr sz="1000" spc="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or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failure</a:t>
            </a:r>
            <a:r>
              <a:rPr sz="1000" spc="-4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of</a:t>
            </a:r>
            <a:r>
              <a:rPr sz="1000" spc="-10" dirty="0">
                <a:latin typeface="Carlito"/>
                <a:cs typeface="Carlito"/>
              </a:rPr>
              <a:t> launches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for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each</a:t>
            </a:r>
            <a:r>
              <a:rPr sz="1000" spc="-1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site</a:t>
            </a:r>
            <a:r>
              <a:rPr sz="1000" spc="-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on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the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folium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spc="-20" dirty="0">
                <a:latin typeface="Carlito"/>
                <a:cs typeface="Carlito"/>
              </a:rPr>
              <a:t>map.</a:t>
            </a:r>
            <a:endParaRPr sz="10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19"/>
              </a:spcBef>
              <a:buFont typeface="Arial"/>
              <a:buChar char="•"/>
              <a:tabLst>
                <a:tab pos="201295" algn="l"/>
              </a:tabLst>
            </a:pPr>
            <a:r>
              <a:rPr sz="1000" dirty="0">
                <a:latin typeface="Carlito"/>
                <a:cs typeface="Carlito"/>
              </a:rPr>
              <a:t>•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We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assigned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the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feature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launch</a:t>
            </a:r>
            <a:r>
              <a:rPr sz="1000" spc="-4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outcomes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(failure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or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success)</a:t>
            </a:r>
            <a:r>
              <a:rPr sz="1000" spc="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to</a:t>
            </a:r>
            <a:r>
              <a:rPr sz="1000" spc="-1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class</a:t>
            </a:r>
            <a:r>
              <a:rPr sz="1000" spc="-1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0</a:t>
            </a:r>
            <a:r>
              <a:rPr sz="1000" spc="-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and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1.i.e.,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spc="-50" dirty="0">
                <a:latin typeface="Carlito"/>
                <a:cs typeface="Carlito"/>
              </a:rPr>
              <a:t>0</a:t>
            </a:r>
            <a:endParaRPr sz="10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19"/>
              </a:spcBef>
              <a:buFont typeface="Arial"/>
              <a:buChar char="•"/>
              <a:tabLst>
                <a:tab pos="201295" algn="l"/>
              </a:tabLst>
            </a:pPr>
            <a:r>
              <a:rPr sz="1000" dirty="0">
                <a:latin typeface="Carlito"/>
                <a:cs typeface="Carlito"/>
              </a:rPr>
              <a:t>for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failure,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and</a:t>
            </a:r>
            <a:r>
              <a:rPr sz="1000" spc="-4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1</a:t>
            </a:r>
            <a:r>
              <a:rPr sz="1000" spc="-1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for</a:t>
            </a:r>
            <a:r>
              <a:rPr sz="1000" spc="-1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success.</a:t>
            </a:r>
            <a:endParaRPr sz="10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35"/>
              </a:spcBef>
              <a:buFont typeface="Arial"/>
              <a:buChar char="•"/>
              <a:tabLst>
                <a:tab pos="201295" algn="l"/>
              </a:tabLst>
            </a:pPr>
            <a:r>
              <a:rPr sz="1000" dirty="0">
                <a:latin typeface="Carlito"/>
                <a:cs typeface="Carlito"/>
              </a:rPr>
              <a:t>•</a:t>
            </a:r>
            <a:r>
              <a:rPr sz="1000" spc="-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Using the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color-labeled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marker clusters,</a:t>
            </a:r>
            <a:r>
              <a:rPr sz="1000" spc="-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we</a:t>
            </a:r>
            <a:r>
              <a:rPr sz="1000" spc="1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identified</a:t>
            </a:r>
            <a:r>
              <a:rPr sz="1000" spc="-4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which</a:t>
            </a:r>
            <a:r>
              <a:rPr sz="1000" spc="-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launch</a:t>
            </a:r>
            <a:r>
              <a:rPr sz="1000" spc="-4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sites</a:t>
            </a:r>
            <a:r>
              <a:rPr sz="1000" spc="5" dirty="0">
                <a:latin typeface="Carlito"/>
                <a:cs typeface="Carlito"/>
              </a:rPr>
              <a:t> </a:t>
            </a:r>
            <a:r>
              <a:rPr sz="1000" spc="-20" dirty="0">
                <a:latin typeface="Carlito"/>
                <a:cs typeface="Carlito"/>
              </a:rPr>
              <a:t>have</a:t>
            </a:r>
            <a:endParaRPr sz="10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01295" algn="l"/>
              </a:tabLst>
            </a:pPr>
            <a:r>
              <a:rPr sz="1000" spc="-10" dirty="0">
                <a:latin typeface="Carlito"/>
                <a:cs typeface="Carlito"/>
              </a:rPr>
              <a:t>relatively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high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success</a:t>
            </a:r>
            <a:r>
              <a:rPr sz="1000" spc="5" dirty="0">
                <a:latin typeface="Carlito"/>
                <a:cs typeface="Carlito"/>
              </a:rPr>
              <a:t> </a:t>
            </a:r>
            <a:r>
              <a:rPr sz="1000" spc="-20" dirty="0">
                <a:latin typeface="Carlito"/>
                <a:cs typeface="Carlito"/>
              </a:rPr>
              <a:t>rate.</a:t>
            </a:r>
            <a:endParaRPr sz="10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01295" algn="l"/>
              </a:tabLst>
            </a:pPr>
            <a:r>
              <a:rPr sz="1000" dirty="0">
                <a:latin typeface="Carlito"/>
                <a:cs typeface="Carlito"/>
              </a:rPr>
              <a:t>•</a:t>
            </a:r>
            <a:r>
              <a:rPr sz="1000" spc="-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We calculated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the</a:t>
            </a:r>
            <a:r>
              <a:rPr sz="1000" spc="-1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distances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between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a</a:t>
            </a:r>
            <a:r>
              <a:rPr sz="1000" spc="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launch</a:t>
            </a:r>
            <a:r>
              <a:rPr sz="1000" spc="-4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site</a:t>
            </a:r>
            <a:r>
              <a:rPr sz="1000" spc="1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to</a:t>
            </a:r>
            <a:r>
              <a:rPr sz="1000" spc="-1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its</a:t>
            </a:r>
            <a:r>
              <a:rPr sz="1000" spc="-10" dirty="0">
                <a:latin typeface="Carlito"/>
                <a:cs typeface="Carlito"/>
              </a:rPr>
              <a:t> proximities.</a:t>
            </a:r>
            <a:r>
              <a:rPr sz="1000" spc="-15" dirty="0">
                <a:latin typeface="Carlito"/>
                <a:cs typeface="Carlito"/>
              </a:rPr>
              <a:t> </a:t>
            </a:r>
            <a:r>
              <a:rPr sz="1000" spc="-20" dirty="0">
                <a:latin typeface="Carlito"/>
                <a:cs typeface="Carlito"/>
              </a:rPr>
              <a:t>We</a:t>
            </a:r>
            <a:r>
              <a:rPr sz="1000" spc="-10" dirty="0">
                <a:latin typeface="Carlito"/>
                <a:cs typeface="Carlito"/>
              </a:rPr>
              <a:t> answered</a:t>
            </a:r>
            <a:endParaRPr sz="10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30"/>
              </a:spcBef>
              <a:buFont typeface="Arial"/>
              <a:buChar char="•"/>
              <a:tabLst>
                <a:tab pos="201295" algn="l"/>
              </a:tabLst>
            </a:pPr>
            <a:r>
              <a:rPr sz="1000" dirty="0">
                <a:latin typeface="Carlito"/>
                <a:cs typeface="Carlito"/>
              </a:rPr>
              <a:t>some </a:t>
            </a:r>
            <a:r>
              <a:rPr sz="1000" spc="-10" dirty="0">
                <a:latin typeface="Carlito"/>
                <a:cs typeface="Carlito"/>
              </a:rPr>
              <a:t>question</a:t>
            </a:r>
            <a:r>
              <a:rPr sz="1000" spc="-4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for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instance:</a:t>
            </a:r>
            <a:endParaRPr sz="10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19"/>
              </a:spcBef>
              <a:buFont typeface="Arial"/>
              <a:buChar char="•"/>
              <a:tabLst>
                <a:tab pos="201295" algn="l"/>
              </a:tabLst>
            </a:pPr>
            <a:r>
              <a:rPr sz="1000" dirty="0">
                <a:latin typeface="Carlito"/>
                <a:cs typeface="Carlito"/>
              </a:rPr>
              <a:t>-</a:t>
            </a:r>
            <a:r>
              <a:rPr sz="1000" spc="-1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Are</a:t>
            </a:r>
            <a:r>
              <a:rPr sz="1000" spc="-2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launch</a:t>
            </a:r>
            <a:r>
              <a:rPr sz="1000" spc="-4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sites</a:t>
            </a:r>
            <a:r>
              <a:rPr sz="1000" spc="-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near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railways,</a:t>
            </a:r>
            <a:r>
              <a:rPr sz="1000" spc="-1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highways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and</a:t>
            </a:r>
            <a:r>
              <a:rPr sz="1000" spc="-4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coastlines.</a:t>
            </a:r>
            <a:endParaRPr sz="10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19"/>
              </a:spcBef>
              <a:buFont typeface="Arial"/>
              <a:buChar char="•"/>
              <a:tabLst>
                <a:tab pos="201295" algn="l"/>
              </a:tabLst>
            </a:pPr>
            <a:r>
              <a:rPr sz="1000" dirty="0">
                <a:latin typeface="Carlito"/>
                <a:cs typeface="Carlito"/>
              </a:rPr>
              <a:t>-</a:t>
            </a:r>
            <a:r>
              <a:rPr sz="1000" spc="-1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Do</a:t>
            </a:r>
            <a:r>
              <a:rPr sz="1000" spc="-1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launch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sites </a:t>
            </a:r>
            <a:r>
              <a:rPr sz="1000" spc="-10" dirty="0">
                <a:latin typeface="Carlito"/>
                <a:cs typeface="Carlito"/>
              </a:rPr>
              <a:t>keep</a:t>
            </a:r>
            <a:r>
              <a:rPr sz="1000" spc="-2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certain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distance</a:t>
            </a:r>
            <a:r>
              <a:rPr sz="1000" spc="-35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away</a:t>
            </a:r>
            <a:r>
              <a:rPr sz="1000" spc="-15" dirty="0">
                <a:latin typeface="Carlito"/>
                <a:cs typeface="Carlito"/>
              </a:rPr>
              <a:t> </a:t>
            </a:r>
            <a:r>
              <a:rPr sz="1000" dirty="0">
                <a:latin typeface="Carlito"/>
                <a:cs typeface="Carlito"/>
              </a:rPr>
              <a:t>from</a:t>
            </a:r>
            <a:r>
              <a:rPr sz="1000" spc="-30" dirty="0">
                <a:latin typeface="Carlito"/>
                <a:cs typeface="Carlito"/>
              </a:rPr>
              <a:t> </a:t>
            </a:r>
            <a:r>
              <a:rPr sz="1000" spc="-10" dirty="0">
                <a:latin typeface="Carlito"/>
                <a:cs typeface="Carlito"/>
              </a:rPr>
              <a:t>cities.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1936750"/>
          </a:xfrm>
          <a:custGeom>
            <a:avLst/>
            <a:gdLst/>
            <a:ahLst/>
            <a:cxnLst/>
            <a:rect l="l" t="t" r="r" b="b"/>
            <a:pathLst>
              <a:path w="10058400" h="1936750">
                <a:moveTo>
                  <a:pt x="5056608" y="1936742"/>
                </a:moveTo>
                <a:lnTo>
                  <a:pt x="5015293" y="1936432"/>
                </a:lnTo>
                <a:lnTo>
                  <a:pt x="4931664" y="1933956"/>
                </a:lnTo>
                <a:lnTo>
                  <a:pt x="4780788" y="1930842"/>
                </a:lnTo>
                <a:lnTo>
                  <a:pt x="4428744" y="1921764"/>
                </a:lnTo>
                <a:lnTo>
                  <a:pt x="4277010" y="1917146"/>
                </a:lnTo>
                <a:lnTo>
                  <a:pt x="4125277" y="1911825"/>
                </a:lnTo>
                <a:lnTo>
                  <a:pt x="3973544" y="1905740"/>
                </a:lnTo>
                <a:lnTo>
                  <a:pt x="3821810" y="1898832"/>
                </a:lnTo>
                <a:lnTo>
                  <a:pt x="3720655" y="1893739"/>
                </a:lnTo>
                <a:lnTo>
                  <a:pt x="3619500" y="1888236"/>
                </a:lnTo>
                <a:lnTo>
                  <a:pt x="3577185" y="1886426"/>
                </a:lnTo>
                <a:lnTo>
                  <a:pt x="3491984" y="1883949"/>
                </a:lnTo>
                <a:lnTo>
                  <a:pt x="3448812" y="1882139"/>
                </a:lnTo>
                <a:lnTo>
                  <a:pt x="3309366" y="1872805"/>
                </a:lnTo>
                <a:lnTo>
                  <a:pt x="3216402" y="1866018"/>
                </a:lnTo>
                <a:lnTo>
                  <a:pt x="3169920" y="1862328"/>
                </a:lnTo>
                <a:lnTo>
                  <a:pt x="3124200" y="1860613"/>
                </a:lnTo>
                <a:lnTo>
                  <a:pt x="3101340" y="1859541"/>
                </a:lnTo>
                <a:lnTo>
                  <a:pt x="3028187" y="1853671"/>
                </a:lnTo>
                <a:lnTo>
                  <a:pt x="2977896" y="1850318"/>
                </a:lnTo>
                <a:lnTo>
                  <a:pt x="2877312" y="1844344"/>
                </a:lnTo>
                <a:lnTo>
                  <a:pt x="2779014" y="1837704"/>
                </a:lnTo>
                <a:lnTo>
                  <a:pt x="2731008" y="1833992"/>
                </a:lnTo>
                <a:lnTo>
                  <a:pt x="2683002" y="1829943"/>
                </a:lnTo>
                <a:lnTo>
                  <a:pt x="2586990" y="1821165"/>
                </a:lnTo>
                <a:lnTo>
                  <a:pt x="2538984" y="1816608"/>
                </a:lnTo>
                <a:lnTo>
                  <a:pt x="2432494" y="1809559"/>
                </a:lnTo>
                <a:lnTo>
                  <a:pt x="2379749" y="1805678"/>
                </a:lnTo>
                <a:lnTo>
                  <a:pt x="2327148" y="1801368"/>
                </a:lnTo>
                <a:lnTo>
                  <a:pt x="2278684" y="1796637"/>
                </a:lnTo>
                <a:lnTo>
                  <a:pt x="2133295" y="1781714"/>
                </a:lnTo>
                <a:lnTo>
                  <a:pt x="2040278" y="1772650"/>
                </a:lnTo>
                <a:lnTo>
                  <a:pt x="1951743" y="1764553"/>
                </a:lnTo>
                <a:lnTo>
                  <a:pt x="1908048" y="1760220"/>
                </a:lnTo>
                <a:lnTo>
                  <a:pt x="1854565" y="1755147"/>
                </a:lnTo>
                <a:lnTo>
                  <a:pt x="1801368" y="1749361"/>
                </a:lnTo>
                <a:lnTo>
                  <a:pt x="1655826" y="1733026"/>
                </a:lnTo>
                <a:lnTo>
                  <a:pt x="1578102" y="1724929"/>
                </a:lnTo>
                <a:lnTo>
                  <a:pt x="1539239" y="1720595"/>
                </a:lnTo>
                <a:lnTo>
                  <a:pt x="1442275" y="1708975"/>
                </a:lnTo>
                <a:lnTo>
                  <a:pt x="1393293" y="1702808"/>
                </a:lnTo>
                <a:lnTo>
                  <a:pt x="1344168" y="1696212"/>
                </a:lnTo>
                <a:lnTo>
                  <a:pt x="1309616" y="1692735"/>
                </a:lnTo>
                <a:lnTo>
                  <a:pt x="1274635" y="1688973"/>
                </a:lnTo>
                <a:lnTo>
                  <a:pt x="1239369" y="1684639"/>
                </a:lnTo>
                <a:lnTo>
                  <a:pt x="1203960" y="1679448"/>
                </a:lnTo>
                <a:lnTo>
                  <a:pt x="1159359" y="1674375"/>
                </a:lnTo>
                <a:lnTo>
                  <a:pt x="1114615" y="1668589"/>
                </a:lnTo>
                <a:lnTo>
                  <a:pt x="1069586" y="1662517"/>
                </a:lnTo>
                <a:lnTo>
                  <a:pt x="1024128" y="1656588"/>
                </a:lnTo>
                <a:lnTo>
                  <a:pt x="864107" y="1635252"/>
                </a:lnTo>
                <a:lnTo>
                  <a:pt x="816768" y="1628632"/>
                </a:lnTo>
                <a:lnTo>
                  <a:pt x="720947" y="1615963"/>
                </a:lnTo>
                <a:lnTo>
                  <a:pt x="673608" y="1609344"/>
                </a:lnTo>
                <a:lnTo>
                  <a:pt x="627006" y="1602224"/>
                </a:lnTo>
                <a:lnTo>
                  <a:pt x="580834" y="1594675"/>
                </a:lnTo>
                <a:lnTo>
                  <a:pt x="489203" y="1578864"/>
                </a:lnTo>
                <a:lnTo>
                  <a:pt x="386334" y="1562671"/>
                </a:lnTo>
                <a:lnTo>
                  <a:pt x="334899" y="1554218"/>
                </a:lnTo>
                <a:lnTo>
                  <a:pt x="283464" y="1545336"/>
                </a:lnTo>
                <a:lnTo>
                  <a:pt x="30480" y="1504188"/>
                </a:lnTo>
                <a:lnTo>
                  <a:pt x="0" y="1498092"/>
                </a:lnTo>
                <a:lnTo>
                  <a:pt x="0" y="1450848"/>
                </a:lnTo>
                <a:lnTo>
                  <a:pt x="227076" y="1493520"/>
                </a:lnTo>
                <a:lnTo>
                  <a:pt x="273034" y="1500639"/>
                </a:lnTo>
                <a:lnTo>
                  <a:pt x="319278" y="1508188"/>
                </a:lnTo>
                <a:lnTo>
                  <a:pt x="411480" y="1524000"/>
                </a:lnTo>
                <a:lnTo>
                  <a:pt x="457461" y="1531477"/>
                </a:lnTo>
                <a:lnTo>
                  <a:pt x="503872" y="1538096"/>
                </a:lnTo>
                <a:lnTo>
                  <a:pt x="550568" y="1544145"/>
                </a:lnTo>
                <a:lnTo>
                  <a:pt x="597408" y="1549908"/>
                </a:lnTo>
                <a:lnTo>
                  <a:pt x="737782" y="1571767"/>
                </a:lnTo>
                <a:lnTo>
                  <a:pt x="784860" y="1578864"/>
                </a:lnTo>
                <a:lnTo>
                  <a:pt x="885634" y="1592770"/>
                </a:lnTo>
                <a:lnTo>
                  <a:pt x="936378" y="1600080"/>
                </a:lnTo>
                <a:lnTo>
                  <a:pt x="1017508" y="1612368"/>
                </a:lnTo>
                <a:lnTo>
                  <a:pt x="1077991" y="1620893"/>
                </a:lnTo>
                <a:lnTo>
                  <a:pt x="1144500" y="1628917"/>
                </a:lnTo>
                <a:lnTo>
                  <a:pt x="1217033" y="1637014"/>
                </a:lnTo>
                <a:lnTo>
                  <a:pt x="1405128" y="1659636"/>
                </a:lnTo>
                <a:lnTo>
                  <a:pt x="1442346" y="1663969"/>
                </a:lnTo>
                <a:lnTo>
                  <a:pt x="1515070" y="1672066"/>
                </a:lnTo>
                <a:lnTo>
                  <a:pt x="1706879" y="1694688"/>
                </a:lnTo>
                <a:lnTo>
                  <a:pt x="1736598" y="1697878"/>
                </a:lnTo>
                <a:lnTo>
                  <a:pt x="1796034" y="1703689"/>
                </a:lnTo>
                <a:lnTo>
                  <a:pt x="1825752" y="1706879"/>
                </a:lnTo>
                <a:lnTo>
                  <a:pt x="1910334" y="1716595"/>
                </a:lnTo>
                <a:lnTo>
                  <a:pt x="1952625" y="1721238"/>
                </a:lnTo>
                <a:lnTo>
                  <a:pt x="1994915" y="1725168"/>
                </a:lnTo>
                <a:lnTo>
                  <a:pt x="2028967" y="1727715"/>
                </a:lnTo>
                <a:lnTo>
                  <a:pt x="2062733" y="1730692"/>
                </a:lnTo>
                <a:lnTo>
                  <a:pt x="2311908" y="1755648"/>
                </a:lnTo>
                <a:lnTo>
                  <a:pt x="2349627" y="1758195"/>
                </a:lnTo>
                <a:lnTo>
                  <a:pt x="2387346" y="1761172"/>
                </a:lnTo>
                <a:lnTo>
                  <a:pt x="2462784" y="1767839"/>
                </a:lnTo>
                <a:lnTo>
                  <a:pt x="2516243" y="1771983"/>
                </a:lnTo>
                <a:lnTo>
                  <a:pt x="2569273" y="1775841"/>
                </a:lnTo>
                <a:lnTo>
                  <a:pt x="2622018" y="1780270"/>
                </a:lnTo>
                <a:lnTo>
                  <a:pt x="2674620" y="1786128"/>
                </a:lnTo>
                <a:lnTo>
                  <a:pt x="2715768" y="1790152"/>
                </a:lnTo>
                <a:lnTo>
                  <a:pt x="2756916" y="1792033"/>
                </a:lnTo>
                <a:lnTo>
                  <a:pt x="2798064" y="1793628"/>
                </a:lnTo>
                <a:lnTo>
                  <a:pt x="2839212" y="1796795"/>
                </a:lnTo>
                <a:lnTo>
                  <a:pt x="2884027" y="1800653"/>
                </a:lnTo>
                <a:lnTo>
                  <a:pt x="2974228" y="1806654"/>
                </a:lnTo>
                <a:lnTo>
                  <a:pt x="3019043" y="1810512"/>
                </a:lnTo>
                <a:lnTo>
                  <a:pt x="3064787" y="1814750"/>
                </a:lnTo>
                <a:lnTo>
                  <a:pt x="3110674" y="1816989"/>
                </a:lnTo>
                <a:lnTo>
                  <a:pt x="3156846" y="1818655"/>
                </a:lnTo>
                <a:lnTo>
                  <a:pt x="3203448" y="1821179"/>
                </a:lnTo>
                <a:lnTo>
                  <a:pt x="3258312" y="1825275"/>
                </a:lnTo>
                <a:lnTo>
                  <a:pt x="3313176" y="1829943"/>
                </a:lnTo>
                <a:lnTo>
                  <a:pt x="3368040" y="1834038"/>
                </a:lnTo>
                <a:lnTo>
                  <a:pt x="3422904" y="1836420"/>
                </a:lnTo>
                <a:lnTo>
                  <a:pt x="3475927" y="1837968"/>
                </a:lnTo>
                <a:lnTo>
                  <a:pt x="3528876" y="1840394"/>
                </a:lnTo>
                <a:lnTo>
                  <a:pt x="3581680" y="1843113"/>
                </a:lnTo>
                <a:lnTo>
                  <a:pt x="3634264" y="1845539"/>
                </a:lnTo>
                <a:lnTo>
                  <a:pt x="3686556" y="1847088"/>
                </a:lnTo>
                <a:lnTo>
                  <a:pt x="3713845" y="1848183"/>
                </a:lnTo>
                <a:lnTo>
                  <a:pt x="3741419" y="1850136"/>
                </a:lnTo>
                <a:lnTo>
                  <a:pt x="3770137" y="1850945"/>
                </a:lnTo>
                <a:lnTo>
                  <a:pt x="3800856" y="1848612"/>
                </a:lnTo>
                <a:lnTo>
                  <a:pt x="3782472" y="1847707"/>
                </a:lnTo>
                <a:lnTo>
                  <a:pt x="3750278" y="1846468"/>
                </a:lnTo>
                <a:lnTo>
                  <a:pt x="3590544" y="1836229"/>
                </a:lnTo>
                <a:lnTo>
                  <a:pt x="3493882" y="1829442"/>
                </a:lnTo>
                <a:lnTo>
                  <a:pt x="3445764" y="1825752"/>
                </a:lnTo>
                <a:lnTo>
                  <a:pt x="3290316" y="1816608"/>
                </a:lnTo>
                <a:lnTo>
                  <a:pt x="3240926" y="1812194"/>
                </a:lnTo>
                <a:lnTo>
                  <a:pt x="3092025" y="1799685"/>
                </a:lnTo>
                <a:lnTo>
                  <a:pt x="3041904" y="1795271"/>
                </a:lnTo>
                <a:lnTo>
                  <a:pt x="2903220" y="1786128"/>
                </a:lnTo>
                <a:lnTo>
                  <a:pt x="2849499" y="1780674"/>
                </a:lnTo>
                <a:lnTo>
                  <a:pt x="2795778" y="1775650"/>
                </a:lnTo>
                <a:lnTo>
                  <a:pt x="2688336" y="1766315"/>
                </a:lnTo>
                <a:lnTo>
                  <a:pt x="2656308" y="1763148"/>
                </a:lnTo>
                <a:lnTo>
                  <a:pt x="2624137" y="1760410"/>
                </a:lnTo>
                <a:lnTo>
                  <a:pt x="2558796" y="1755648"/>
                </a:lnTo>
                <a:lnTo>
                  <a:pt x="2463064" y="1745967"/>
                </a:lnTo>
                <a:lnTo>
                  <a:pt x="2366455" y="1735994"/>
                </a:lnTo>
                <a:lnTo>
                  <a:pt x="2274570" y="1727168"/>
                </a:lnTo>
                <a:lnTo>
                  <a:pt x="2187701" y="1720119"/>
                </a:lnTo>
                <a:lnTo>
                  <a:pt x="2144268" y="1716024"/>
                </a:lnTo>
                <a:lnTo>
                  <a:pt x="2090546" y="1710047"/>
                </a:lnTo>
                <a:lnTo>
                  <a:pt x="2036826" y="1703641"/>
                </a:lnTo>
                <a:lnTo>
                  <a:pt x="1929384" y="1690115"/>
                </a:lnTo>
                <a:lnTo>
                  <a:pt x="1827276" y="1680781"/>
                </a:lnTo>
                <a:lnTo>
                  <a:pt x="1776364" y="1675757"/>
                </a:lnTo>
                <a:lnTo>
                  <a:pt x="1725168" y="1670304"/>
                </a:lnTo>
                <a:lnTo>
                  <a:pt x="1670145" y="1663586"/>
                </a:lnTo>
                <a:lnTo>
                  <a:pt x="1504346" y="1641969"/>
                </a:lnTo>
                <a:lnTo>
                  <a:pt x="1397215" y="1629009"/>
                </a:lnTo>
                <a:lnTo>
                  <a:pt x="1241621" y="1611014"/>
                </a:lnTo>
                <a:lnTo>
                  <a:pt x="1190244" y="1604771"/>
                </a:lnTo>
                <a:lnTo>
                  <a:pt x="1140036" y="1598067"/>
                </a:lnTo>
                <a:lnTo>
                  <a:pt x="1089962" y="1591069"/>
                </a:lnTo>
                <a:lnTo>
                  <a:pt x="839724" y="1554480"/>
                </a:lnTo>
                <a:lnTo>
                  <a:pt x="590974" y="1519223"/>
                </a:lnTo>
                <a:lnTo>
                  <a:pt x="540931" y="1511852"/>
                </a:lnTo>
                <a:lnTo>
                  <a:pt x="490728" y="1504188"/>
                </a:lnTo>
                <a:lnTo>
                  <a:pt x="436626" y="1495573"/>
                </a:lnTo>
                <a:lnTo>
                  <a:pt x="382524" y="1486577"/>
                </a:lnTo>
                <a:lnTo>
                  <a:pt x="166116" y="1449324"/>
                </a:lnTo>
                <a:lnTo>
                  <a:pt x="0" y="1418844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1432560"/>
                </a:lnTo>
                <a:lnTo>
                  <a:pt x="9873996" y="1472184"/>
                </a:lnTo>
                <a:lnTo>
                  <a:pt x="9775720" y="1491617"/>
                </a:lnTo>
                <a:lnTo>
                  <a:pt x="9677263" y="1510474"/>
                </a:lnTo>
                <a:lnTo>
                  <a:pt x="9578647" y="1528787"/>
                </a:lnTo>
                <a:lnTo>
                  <a:pt x="9479891" y="1546589"/>
                </a:lnTo>
                <a:lnTo>
                  <a:pt x="9381018" y="1563910"/>
                </a:lnTo>
                <a:lnTo>
                  <a:pt x="9282050" y="1580784"/>
                </a:lnTo>
                <a:lnTo>
                  <a:pt x="9183006" y="1597241"/>
                </a:lnTo>
                <a:lnTo>
                  <a:pt x="9034348" y="1621218"/>
                </a:lnTo>
                <a:lnTo>
                  <a:pt x="8935212" y="1636776"/>
                </a:lnTo>
                <a:lnTo>
                  <a:pt x="8863584" y="1647444"/>
                </a:lnTo>
                <a:lnTo>
                  <a:pt x="8881848" y="1647134"/>
                </a:lnTo>
                <a:lnTo>
                  <a:pt x="8899969" y="1646110"/>
                </a:lnTo>
                <a:lnTo>
                  <a:pt x="8917805" y="1644229"/>
                </a:lnTo>
                <a:lnTo>
                  <a:pt x="8935212" y="1641348"/>
                </a:lnTo>
                <a:lnTo>
                  <a:pt x="8948928" y="1641348"/>
                </a:lnTo>
                <a:lnTo>
                  <a:pt x="9099565" y="1628489"/>
                </a:lnTo>
                <a:lnTo>
                  <a:pt x="9249918" y="1615058"/>
                </a:lnTo>
                <a:lnTo>
                  <a:pt x="9450436" y="1596262"/>
                </a:lnTo>
                <a:lnTo>
                  <a:pt x="9550908" y="1586484"/>
                </a:lnTo>
                <a:lnTo>
                  <a:pt x="10058400" y="1528571"/>
                </a:lnTo>
                <a:lnTo>
                  <a:pt x="10058400" y="1574292"/>
                </a:lnTo>
                <a:lnTo>
                  <a:pt x="9930384" y="1591056"/>
                </a:lnTo>
                <a:lnTo>
                  <a:pt x="9713824" y="1614284"/>
                </a:lnTo>
                <a:lnTo>
                  <a:pt x="9606078" y="1625365"/>
                </a:lnTo>
                <a:lnTo>
                  <a:pt x="9552432" y="1630679"/>
                </a:lnTo>
                <a:lnTo>
                  <a:pt x="9454199" y="1640755"/>
                </a:lnTo>
                <a:lnTo>
                  <a:pt x="9356074" y="1650420"/>
                </a:lnTo>
                <a:lnTo>
                  <a:pt x="9209008" y="1664186"/>
                </a:lnTo>
                <a:lnTo>
                  <a:pt x="9061983" y="1677129"/>
                </a:lnTo>
                <a:lnTo>
                  <a:pt x="8914878" y="1689308"/>
                </a:lnTo>
                <a:lnTo>
                  <a:pt x="8611214" y="1713032"/>
                </a:lnTo>
                <a:lnTo>
                  <a:pt x="8193590" y="1744353"/>
                </a:lnTo>
                <a:lnTo>
                  <a:pt x="8089392" y="1752600"/>
                </a:lnTo>
                <a:lnTo>
                  <a:pt x="8038084" y="1756929"/>
                </a:lnTo>
                <a:lnTo>
                  <a:pt x="7986776" y="1761723"/>
                </a:lnTo>
                <a:lnTo>
                  <a:pt x="7935468" y="1766880"/>
                </a:lnTo>
                <a:lnTo>
                  <a:pt x="7832852" y="1777885"/>
                </a:lnTo>
                <a:lnTo>
                  <a:pt x="7730236" y="1789140"/>
                </a:lnTo>
                <a:lnTo>
                  <a:pt x="7678928" y="1794611"/>
                </a:lnTo>
                <a:lnTo>
                  <a:pt x="7627619" y="1799844"/>
                </a:lnTo>
                <a:lnTo>
                  <a:pt x="7362914" y="1823373"/>
                </a:lnTo>
                <a:lnTo>
                  <a:pt x="7257032" y="1832285"/>
                </a:lnTo>
                <a:lnTo>
                  <a:pt x="7004442" y="1851236"/>
                </a:lnTo>
                <a:lnTo>
                  <a:pt x="6854813" y="1861819"/>
                </a:lnTo>
                <a:lnTo>
                  <a:pt x="6755060" y="1868417"/>
                </a:lnTo>
                <a:lnTo>
                  <a:pt x="6607059" y="1877612"/>
                </a:lnTo>
                <a:lnTo>
                  <a:pt x="6558944" y="1880411"/>
                </a:lnTo>
                <a:lnTo>
                  <a:pt x="6318504" y="1892808"/>
                </a:lnTo>
                <a:lnTo>
                  <a:pt x="6266928" y="1895224"/>
                </a:lnTo>
                <a:lnTo>
                  <a:pt x="6215327" y="1897409"/>
                </a:lnTo>
                <a:lnTo>
                  <a:pt x="6112063" y="1901170"/>
                </a:lnTo>
                <a:lnTo>
                  <a:pt x="6008736" y="1904266"/>
                </a:lnTo>
                <a:lnTo>
                  <a:pt x="5853683" y="1908047"/>
                </a:lnTo>
                <a:lnTo>
                  <a:pt x="5543662" y="1914680"/>
                </a:lnTo>
                <a:lnTo>
                  <a:pt x="5440439" y="1917258"/>
                </a:lnTo>
                <a:lnTo>
                  <a:pt x="5340208" y="1920063"/>
                </a:lnTo>
                <a:lnTo>
                  <a:pt x="5291723" y="1922384"/>
                </a:lnTo>
                <a:lnTo>
                  <a:pt x="5243322" y="1925383"/>
                </a:lnTo>
                <a:lnTo>
                  <a:pt x="5146435" y="1932227"/>
                </a:lnTo>
                <a:lnTo>
                  <a:pt x="5097780" y="1935479"/>
                </a:lnTo>
                <a:lnTo>
                  <a:pt x="5056608" y="1936742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398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100"/>
              </a:spcBef>
            </a:pPr>
            <a:r>
              <a:rPr sz="4450" spc="-10" dirty="0"/>
              <a:t>Build</a:t>
            </a:r>
            <a:r>
              <a:rPr sz="4450" spc="-190" dirty="0"/>
              <a:t> </a:t>
            </a:r>
            <a:r>
              <a:rPr sz="4450" dirty="0"/>
              <a:t>a</a:t>
            </a:r>
            <a:r>
              <a:rPr sz="4450" spc="-155" dirty="0"/>
              <a:t> </a:t>
            </a:r>
            <a:r>
              <a:rPr sz="4450" spc="-30" dirty="0"/>
              <a:t>Dashboard</a:t>
            </a:r>
            <a:r>
              <a:rPr sz="4450" spc="-190" dirty="0"/>
              <a:t> </a:t>
            </a:r>
            <a:r>
              <a:rPr sz="4450" dirty="0"/>
              <a:t>with</a:t>
            </a:r>
            <a:r>
              <a:rPr sz="4450" spc="-150" dirty="0"/>
              <a:t> </a:t>
            </a:r>
            <a:r>
              <a:rPr sz="4450" spc="-20" dirty="0"/>
              <a:t>Plotly</a:t>
            </a:r>
            <a:r>
              <a:rPr sz="4450" spc="-195" dirty="0"/>
              <a:t> </a:t>
            </a:r>
            <a:r>
              <a:rPr sz="4450" spc="-20" dirty="0"/>
              <a:t>Dash</a:t>
            </a:r>
            <a:endParaRPr sz="44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0"/>
              </a:lnSpc>
            </a:pPr>
            <a:r>
              <a:rPr spc="-25" dirty="0">
                <a:solidFill>
                  <a:srgbClr val="898989"/>
                </a:solidFill>
              </a:rPr>
              <a:t>14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3850" y="3053907"/>
            <a:ext cx="8143875" cy="2038379"/>
          </a:xfrm>
          <a:prstGeom prst="rect">
            <a:avLst/>
          </a:prstGeom>
        </p:spPr>
        <p:txBody>
          <a:bodyPr vert="horz" wrap="square" lIns="0" tIns="133985" rIns="0" bIns="0" rtlCol="0" anchor="t">
            <a:spAutoFit/>
          </a:bodyPr>
          <a:lstStyle/>
          <a:p>
            <a:pPr marL="200660" indent="-187960">
              <a:lnSpc>
                <a:spcPct val="100000"/>
              </a:lnSpc>
              <a:spcBef>
                <a:spcPts val="1055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latin typeface="Carlito"/>
                <a:cs typeface="Carlito"/>
              </a:rPr>
              <a:t>We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built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 </a:t>
            </a:r>
            <a:r>
              <a:rPr sz="1800" spc="-10" dirty="0">
                <a:latin typeface="Carlito"/>
                <a:cs typeface="Carlito"/>
              </a:rPr>
              <a:t>interactive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dashboard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with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Plotly</a:t>
            </a:r>
            <a:r>
              <a:rPr sz="1800" spc="-20" dirty="0">
                <a:latin typeface="Carlito"/>
                <a:cs typeface="Carlito"/>
              </a:rPr>
              <a:t> dash</a:t>
            </a:r>
            <a:endParaRPr sz="1800">
              <a:latin typeface="Carlito"/>
              <a:cs typeface="Carlito"/>
            </a:endParaRPr>
          </a:p>
          <a:p>
            <a:pPr marL="200660" indent="-18796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latin typeface="Carlito"/>
                <a:cs typeface="Carlito"/>
              </a:rPr>
              <a:t>We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plotted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pie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charts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showing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total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launches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by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certain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sites</a:t>
            </a:r>
            <a:endParaRPr sz="1800">
              <a:latin typeface="Carlito"/>
              <a:cs typeface="Carlito"/>
            </a:endParaRPr>
          </a:p>
          <a:p>
            <a:pPr marL="200660" indent="-18796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latin typeface="Carlito"/>
                <a:cs typeface="Carlito"/>
              </a:rPr>
              <a:t>We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plotted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scatter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graph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showing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relationship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with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Outcome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Payload</a:t>
            </a:r>
            <a:endParaRPr sz="1800">
              <a:latin typeface="Carlito"/>
              <a:cs typeface="Carlito"/>
            </a:endParaRPr>
          </a:p>
          <a:p>
            <a:pPr marL="200660" indent="-187960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latin typeface="Carlito"/>
                <a:cs typeface="Carlito"/>
              </a:rPr>
              <a:t>Mass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(Kg)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for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different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booster</a:t>
            </a:r>
            <a:r>
              <a:rPr sz="1800" spc="-10" dirty="0">
                <a:latin typeface="Carlito"/>
                <a:cs typeface="Carlito"/>
              </a:rPr>
              <a:t> version.</a:t>
            </a:r>
            <a:endParaRPr sz="1800">
              <a:latin typeface="Carlito"/>
              <a:cs typeface="Carlito"/>
            </a:endParaRPr>
          </a:p>
          <a:p>
            <a:pPr marL="200025" marR="5080" indent="-187960">
              <a:lnSpc>
                <a:spcPts val="1960"/>
              </a:lnSpc>
              <a:spcBef>
                <a:spcPts val="1190"/>
              </a:spcBef>
              <a:buFont typeface="Arial"/>
              <a:buChar char="•"/>
              <a:tabLst>
                <a:tab pos="201295" algn="l"/>
              </a:tabLst>
            </a:pPr>
            <a:r>
              <a:rPr sz="1800" dirty="0">
                <a:latin typeface="Carlito"/>
                <a:cs typeface="Carlito"/>
              </a:rPr>
              <a:t>The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link to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notebook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>
                <a:latin typeface="Carlito"/>
                <a:cs typeface="Carlito"/>
              </a:rPr>
              <a:t>is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lang="en-US" sz="1800" spc="25" dirty="0"/>
              <a:t>https://github.com/</a:t>
            </a:r>
            <a:r>
              <a:rPr lang="en-US" spc="25" dirty="0"/>
              <a:t>ellachronaki</a:t>
            </a:r>
            <a:r>
              <a:rPr lang="en-US" sz="1800" spc="25" dirty="0"/>
              <a:t>/</a:t>
            </a:r>
            <a:r>
              <a:rPr lang="en-US" spc="25" dirty="0"/>
              <a:t>ibm-projects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80084" y="1521927"/>
            <a:ext cx="2505710" cy="78930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ts val="2840"/>
              </a:lnSpc>
              <a:spcBef>
                <a:spcPts val="465"/>
              </a:spcBef>
            </a:pPr>
            <a:r>
              <a:rPr sz="2650" spc="-25" dirty="0">
                <a:solidFill>
                  <a:srgbClr val="000000"/>
                </a:solidFill>
              </a:rPr>
              <a:t>Predictive</a:t>
            </a:r>
            <a:r>
              <a:rPr sz="2650" spc="-100" dirty="0">
                <a:solidFill>
                  <a:srgbClr val="000000"/>
                </a:solidFill>
              </a:rPr>
              <a:t> </a:t>
            </a:r>
            <a:r>
              <a:rPr sz="2650" spc="-35" dirty="0">
                <a:solidFill>
                  <a:srgbClr val="000000"/>
                </a:solidFill>
              </a:rPr>
              <a:t>Analysis </a:t>
            </a:r>
            <a:r>
              <a:rPr sz="2650" spc="-10" dirty="0">
                <a:solidFill>
                  <a:srgbClr val="000000"/>
                </a:solidFill>
              </a:rPr>
              <a:t>(Classification)</a:t>
            </a:r>
            <a:endParaRPr sz="26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0"/>
              </a:lnSpc>
            </a:pPr>
            <a:r>
              <a:rPr spc="-25" dirty="0">
                <a:solidFill>
                  <a:srgbClr val="898989"/>
                </a:solidFill>
              </a:rPr>
              <a:t>15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23364" y="2735072"/>
            <a:ext cx="2959100" cy="3045193"/>
          </a:xfrm>
          <a:prstGeom prst="rect">
            <a:avLst/>
          </a:prstGeom>
        </p:spPr>
        <p:txBody>
          <a:bodyPr vert="horz" wrap="square" lIns="0" tIns="30480" rIns="0" bIns="0" rtlCol="0" anchor="t">
            <a:spAutoFit/>
          </a:bodyPr>
          <a:lstStyle/>
          <a:p>
            <a:pPr marL="201295" marR="27940" indent="-189230">
              <a:lnSpc>
                <a:spcPct val="90000"/>
              </a:lnSpc>
              <a:spcBef>
                <a:spcPts val="240"/>
              </a:spcBef>
              <a:buFont typeface="Arial"/>
              <a:buChar char="•"/>
              <a:tabLst>
                <a:tab pos="201295" algn="l"/>
              </a:tabLst>
            </a:pPr>
            <a:r>
              <a:rPr sz="1150" dirty="0">
                <a:latin typeface="Carlito"/>
                <a:cs typeface="Carlito"/>
              </a:rPr>
              <a:t>We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loaded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the</a:t>
            </a:r>
            <a:r>
              <a:rPr sz="1150" spc="-1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data</a:t>
            </a:r>
            <a:r>
              <a:rPr sz="1150" spc="-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using</a:t>
            </a:r>
            <a:r>
              <a:rPr sz="1150" spc="-1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numpy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and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pandas, transformed</a:t>
            </a:r>
            <a:r>
              <a:rPr sz="1150" spc="-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the</a:t>
            </a:r>
            <a:r>
              <a:rPr sz="1150" spc="-1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data,</a:t>
            </a:r>
            <a:r>
              <a:rPr sz="1150" spc="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split</a:t>
            </a:r>
            <a:r>
              <a:rPr sz="1150" spc="-1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our</a:t>
            </a:r>
            <a:r>
              <a:rPr sz="1150" spc="-1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data</a:t>
            </a:r>
            <a:r>
              <a:rPr sz="1150" spc="-5" dirty="0">
                <a:latin typeface="Carlito"/>
                <a:cs typeface="Carlito"/>
              </a:rPr>
              <a:t> </a:t>
            </a:r>
            <a:r>
              <a:rPr sz="1150" spc="-20" dirty="0">
                <a:latin typeface="Carlito"/>
                <a:cs typeface="Carlito"/>
              </a:rPr>
              <a:t>into </a:t>
            </a:r>
            <a:r>
              <a:rPr sz="1150" dirty="0">
                <a:latin typeface="Carlito"/>
                <a:cs typeface="Carlito"/>
              </a:rPr>
              <a:t>training</a:t>
            </a:r>
            <a:r>
              <a:rPr sz="1150" spc="1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and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testing.</a:t>
            </a:r>
            <a:endParaRPr sz="1150">
              <a:latin typeface="Carlito"/>
              <a:cs typeface="Carlito"/>
            </a:endParaRPr>
          </a:p>
          <a:p>
            <a:pPr marL="201295" marR="57785" indent="-189230">
              <a:lnSpc>
                <a:spcPts val="1250"/>
              </a:lnSpc>
              <a:spcBef>
                <a:spcPts val="1180"/>
              </a:spcBef>
              <a:buFont typeface="Arial"/>
              <a:buChar char="•"/>
              <a:tabLst>
                <a:tab pos="201295" algn="l"/>
              </a:tabLst>
            </a:pPr>
            <a:r>
              <a:rPr sz="1150" dirty="0">
                <a:latin typeface="Carlito"/>
                <a:cs typeface="Carlito"/>
              </a:rPr>
              <a:t>•</a:t>
            </a:r>
            <a:r>
              <a:rPr sz="1150" spc="-2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We</a:t>
            </a:r>
            <a:r>
              <a:rPr sz="1150" spc="-1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built</a:t>
            </a:r>
            <a:r>
              <a:rPr sz="1150" spc="-5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different</a:t>
            </a:r>
            <a:r>
              <a:rPr sz="1150" dirty="0">
                <a:latin typeface="Carlito"/>
                <a:cs typeface="Carlito"/>
              </a:rPr>
              <a:t> machine</a:t>
            </a:r>
            <a:r>
              <a:rPr sz="1150" spc="-2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learning</a:t>
            </a:r>
            <a:r>
              <a:rPr sz="1150" spc="5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models </a:t>
            </a:r>
            <a:r>
              <a:rPr sz="1150" dirty="0">
                <a:latin typeface="Carlito"/>
                <a:cs typeface="Carlito"/>
              </a:rPr>
              <a:t>and</a:t>
            </a:r>
            <a:r>
              <a:rPr sz="1150" spc="-1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tune</a:t>
            </a:r>
            <a:r>
              <a:rPr sz="1150" spc="10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different</a:t>
            </a:r>
            <a:r>
              <a:rPr sz="1150" spc="25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hyperparameters</a:t>
            </a:r>
            <a:r>
              <a:rPr sz="1150" spc="45" dirty="0">
                <a:latin typeface="Carlito"/>
                <a:cs typeface="Carlito"/>
              </a:rPr>
              <a:t> </a:t>
            </a:r>
            <a:r>
              <a:rPr sz="1150" spc="-20" dirty="0">
                <a:latin typeface="Carlito"/>
                <a:cs typeface="Carlito"/>
              </a:rPr>
              <a:t>using </a:t>
            </a:r>
            <a:r>
              <a:rPr sz="1150" spc="-10" dirty="0">
                <a:latin typeface="Carlito"/>
                <a:cs typeface="Carlito"/>
              </a:rPr>
              <a:t>GridSearchCV.</a:t>
            </a:r>
            <a:endParaRPr sz="1150">
              <a:latin typeface="Carlito"/>
              <a:cs typeface="Carlito"/>
            </a:endParaRPr>
          </a:p>
          <a:p>
            <a:pPr marL="201295" marR="322580" indent="-189230">
              <a:lnSpc>
                <a:spcPts val="1250"/>
              </a:lnSpc>
              <a:spcBef>
                <a:spcPts val="1145"/>
              </a:spcBef>
              <a:buFont typeface="Arial"/>
              <a:buChar char="•"/>
              <a:tabLst>
                <a:tab pos="201295" algn="l"/>
              </a:tabLst>
            </a:pPr>
            <a:r>
              <a:rPr sz="1150" dirty="0">
                <a:latin typeface="Carlito"/>
                <a:cs typeface="Carlito"/>
              </a:rPr>
              <a:t>•</a:t>
            </a:r>
            <a:r>
              <a:rPr sz="1150" spc="-2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We</a:t>
            </a:r>
            <a:r>
              <a:rPr sz="1150" spc="-1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used</a:t>
            </a:r>
            <a:r>
              <a:rPr sz="1150" spc="-3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accuracy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as</a:t>
            </a:r>
            <a:r>
              <a:rPr sz="1150" spc="-3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the</a:t>
            </a:r>
            <a:r>
              <a:rPr sz="1150" spc="-1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metric</a:t>
            </a:r>
            <a:r>
              <a:rPr sz="1150" spc="-2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for</a:t>
            </a:r>
            <a:r>
              <a:rPr sz="1150" spc="-25" dirty="0">
                <a:latin typeface="Carlito"/>
                <a:cs typeface="Carlito"/>
              </a:rPr>
              <a:t> our </a:t>
            </a:r>
            <a:r>
              <a:rPr sz="1150" dirty="0">
                <a:latin typeface="Carlito"/>
                <a:cs typeface="Carlito"/>
              </a:rPr>
              <a:t>model,</a:t>
            </a:r>
            <a:r>
              <a:rPr sz="1150" spc="-3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improved</a:t>
            </a:r>
            <a:r>
              <a:rPr sz="1150" spc="-1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the</a:t>
            </a:r>
            <a:r>
              <a:rPr sz="1150" spc="-1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model</a:t>
            </a:r>
            <a:r>
              <a:rPr sz="1150" spc="-40" dirty="0">
                <a:latin typeface="Carlito"/>
                <a:cs typeface="Carlito"/>
              </a:rPr>
              <a:t> </a:t>
            </a:r>
            <a:r>
              <a:rPr sz="1150" spc="-20" dirty="0">
                <a:latin typeface="Carlito"/>
                <a:cs typeface="Carlito"/>
              </a:rPr>
              <a:t>using</a:t>
            </a:r>
            <a:endParaRPr sz="115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01295" algn="l"/>
              </a:tabLst>
            </a:pPr>
            <a:r>
              <a:rPr sz="1150" dirty="0">
                <a:latin typeface="Carlito"/>
                <a:cs typeface="Carlito"/>
              </a:rPr>
              <a:t>feature</a:t>
            </a:r>
            <a:r>
              <a:rPr sz="1150" spc="-2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engineering and</a:t>
            </a:r>
            <a:r>
              <a:rPr sz="1150" spc="-4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algorithm</a:t>
            </a:r>
            <a:r>
              <a:rPr sz="1150" spc="-10" dirty="0">
                <a:latin typeface="Carlito"/>
                <a:cs typeface="Carlito"/>
              </a:rPr>
              <a:t> tuning.</a:t>
            </a:r>
            <a:endParaRPr sz="1150">
              <a:latin typeface="Carlito"/>
              <a:cs typeface="Carlito"/>
            </a:endParaRPr>
          </a:p>
          <a:p>
            <a:pPr marL="201295" marR="45085" indent="-189230">
              <a:lnSpc>
                <a:spcPts val="1250"/>
              </a:lnSpc>
              <a:spcBef>
                <a:spcPts val="1170"/>
              </a:spcBef>
              <a:buFont typeface="Arial"/>
              <a:buChar char="•"/>
              <a:tabLst>
                <a:tab pos="201295" algn="l"/>
              </a:tabLst>
            </a:pPr>
            <a:r>
              <a:rPr sz="1150" dirty="0">
                <a:latin typeface="Carlito"/>
                <a:cs typeface="Carlito"/>
              </a:rPr>
              <a:t>•</a:t>
            </a:r>
            <a:r>
              <a:rPr sz="1150" spc="-4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We</a:t>
            </a:r>
            <a:r>
              <a:rPr sz="1150" spc="-2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found</a:t>
            </a:r>
            <a:r>
              <a:rPr sz="1150" spc="-3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the</a:t>
            </a:r>
            <a:r>
              <a:rPr sz="1150" spc="-2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best</a:t>
            </a:r>
            <a:r>
              <a:rPr sz="1150" spc="-3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performing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classification model.</a:t>
            </a:r>
            <a:endParaRPr sz="1150">
              <a:latin typeface="Carlito"/>
              <a:cs typeface="Carlito"/>
            </a:endParaRPr>
          </a:p>
          <a:p>
            <a:pPr marL="201295" marR="5080" indent="-189230">
              <a:lnSpc>
                <a:spcPts val="1250"/>
              </a:lnSpc>
              <a:spcBef>
                <a:spcPts val="1145"/>
              </a:spcBef>
              <a:buFont typeface="Arial"/>
              <a:buChar char="•"/>
              <a:tabLst>
                <a:tab pos="201295" algn="l"/>
              </a:tabLst>
            </a:pPr>
            <a:r>
              <a:rPr sz="1150" dirty="0">
                <a:latin typeface="Carlito"/>
                <a:cs typeface="Carlito"/>
              </a:rPr>
              <a:t>•</a:t>
            </a:r>
            <a:r>
              <a:rPr sz="1150" spc="-2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The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link</a:t>
            </a:r>
            <a:r>
              <a:rPr sz="1150" spc="-1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to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the</a:t>
            </a:r>
            <a:r>
              <a:rPr sz="1150" spc="-1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notebook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spc="-25">
                <a:latin typeface="Carlito"/>
                <a:cs typeface="Carlito"/>
              </a:rPr>
              <a:t>is</a:t>
            </a:r>
            <a:endParaRPr lang="el-GR" sz="1150">
              <a:latin typeface="Carlito"/>
              <a:cs typeface="Carlito"/>
            </a:endParaRPr>
          </a:p>
          <a:p>
            <a:pPr marL="201295" marR="5080" indent="-189230">
              <a:lnSpc>
                <a:spcPts val="1250"/>
              </a:lnSpc>
              <a:spcBef>
                <a:spcPts val="1145"/>
              </a:spcBef>
              <a:buFont typeface="Arial"/>
              <a:buChar char="•"/>
              <a:tabLst>
                <a:tab pos="201295" algn="l"/>
              </a:tabLst>
            </a:pPr>
            <a:r>
              <a:rPr lang="el-GR" sz="1150" spc="-25" dirty="0">
                <a:latin typeface="Carlito"/>
                <a:cs typeface="Carlito"/>
              </a:rPr>
              <a:t> </a:t>
            </a:r>
            <a:r>
              <a:rPr lang="en-US" sz="1150" spc="-25" dirty="0"/>
              <a:t>https://github.com/ellachronaki/ibm-projects</a:t>
            </a:r>
            <a:endParaRPr sz="115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5421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00"/>
              </a:spcBef>
            </a:pPr>
            <a:r>
              <a:rPr sz="4450" spc="-40" dirty="0">
                <a:solidFill>
                  <a:srgbClr val="000000"/>
                </a:solidFill>
              </a:rPr>
              <a:t>Results</a:t>
            </a:r>
            <a:endParaRPr sz="4450"/>
          </a:p>
        </p:txBody>
      </p:sp>
      <p:grpSp>
        <p:nvGrpSpPr>
          <p:cNvPr id="3" name="object 3"/>
          <p:cNvGrpSpPr/>
          <p:nvPr/>
        </p:nvGrpSpPr>
        <p:grpSpPr>
          <a:xfrm>
            <a:off x="510540" y="3164332"/>
            <a:ext cx="2903220" cy="74930"/>
            <a:chOff x="510540" y="3164332"/>
            <a:chExt cx="2903220" cy="74930"/>
          </a:xfrm>
        </p:grpSpPr>
        <p:sp>
          <p:nvSpPr>
            <p:cNvPr id="4" name="object 4"/>
            <p:cNvSpPr/>
            <p:nvPr/>
          </p:nvSpPr>
          <p:spPr>
            <a:xfrm>
              <a:off x="528828" y="3184779"/>
              <a:ext cx="2867025" cy="34925"/>
            </a:xfrm>
            <a:custGeom>
              <a:avLst/>
              <a:gdLst/>
              <a:ahLst/>
              <a:cxnLst/>
              <a:rect l="l" t="t" r="r" b="b"/>
              <a:pathLst>
                <a:path w="2867025" h="34925">
                  <a:moveTo>
                    <a:pt x="1924790" y="34494"/>
                  </a:moveTo>
                  <a:lnTo>
                    <a:pt x="1883434" y="33875"/>
                  </a:lnTo>
                  <a:lnTo>
                    <a:pt x="1845185" y="31959"/>
                  </a:lnTo>
                  <a:lnTo>
                    <a:pt x="1809786" y="28496"/>
                  </a:lnTo>
                  <a:lnTo>
                    <a:pt x="1744251" y="18019"/>
                  </a:lnTo>
                  <a:lnTo>
                    <a:pt x="1709039" y="15326"/>
                  </a:lnTo>
                  <a:lnTo>
                    <a:pt x="1671058" y="14667"/>
                  </a:lnTo>
                  <a:lnTo>
                    <a:pt x="1630020" y="15546"/>
                  </a:lnTo>
                  <a:lnTo>
                    <a:pt x="1585636" y="17470"/>
                  </a:lnTo>
                  <a:lnTo>
                    <a:pt x="1485677" y="22471"/>
                  </a:lnTo>
                  <a:lnTo>
                    <a:pt x="1429525" y="24560"/>
                  </a:lnTo>
                  <a:lnTo>
                    <a:pt x="1368873" y="25714"/>
                  </a:lnTo>
                  <a:lnTo>
                    <a:pt x="1303433" y="25439"/>
                  </a:lnTo>
                  <a:lnTo>
                    <a:pt x="1232916" y="23240"/>
                  </a:lnTo>
                  <a:lnTo>
                    <a:pt x="1167270" y="20301"/>
                  </a:lnTo>
                  <a:lnTo>
                    <a:pt x="1105005" y="18266"/>
                  </a:lnTo>
                  <a:lnTo>
                    <a:pt x="1045821" y="17025"/>
                  </a:lnTo>
                  <a:lnTo>
                    <a:pt x="989414" y="16467"/>
                  </a:lnTo>
                  <a:lnTo>
                    <a:pt x="935484" y="16480"/>
                  </a:lnTo>
                  <a:lnTo>
                    <a:pt x="883729" y="16954"/>
                  </a:lnTo>
                  <a:lnTo>
                    <a:pt x="833847" y="17777"/>
                  </a:lnTo>
                  <a:lnTo>
                    <a:pt x="647020" y="22338"/>
                  </a:lnTo>
                  <a:lnTo>
                    <a:pt x="556520" y="23968"/>
                  </a:lnTo>
                  <a:lnTo>
                    <a:pt x="462700" y="25169"/>
                  </a:lnTo>
                  <a:lnTo>
                    <a:pt x="365261" y="25926"/>
                  </a:lnTo>
                  <a:lnTo>
                    <a:pt x="264499" y="26111"/>
                  </a:lnTo>
                  <a:lnTo>
                    <a:pt x="160710" y="25598"/>
                  </a:lnTo>
                  <a:lnTo>
                    <a:pt x="107773" y="25040"/>
                  </a:lnTo>
                  <a:lnTo>
                    <a:pt x="54191" y="24259"/>
                  </a:lnTo>
                  <a:lnTo>
                    <a:pt x="0" y="23240"/>
                  </a:lnTo>
                  <a:lnTo>
                    <a:pt x="0" y="8000"/>
                  </a:lnTo>
                  <a:lnTo>
                    <a:pt x="48289" y="4791"/>
                  </a:lnTo>
                  <a:lnTo>
                    <a:pt x="94256" y="2441"/>
                  </a:lnTo>
                  <a:lnTo>
                    <a:pt x="139052" y="896"/>
                  </a:lnTo>
                  <a:lnTo>
                    <a:pt x="183830" y="100"/>
                  </a:lnTo>
                  <a:lnTo>
                    <a:pt x="229743" y="0"/>
                  </a:lnTo>
                  <a:lnTo>
                    <a:pt x="277941" y="539"/>
                  </a:lnTo>
                  <a:lnTo>
                    <a:pt x="329577" y="1664"/>
                  </a:lnTo>
                  <a:lnTo>
                    <a:pt x="385803" y="3319"/>
                  </a:lnTo>
                  <a:lnTo>
                    <a:pt x="575004" y="10009"/>
                  </a:lnTo>
                  <a:lnTo>
                    <a:pt x="630145" y="11493"/>
                  </a:lnTo>
                  <a:lnTo>
                    <a:pt x="682704" y="12501"/>
                  </a:lnTo>
                  <a:lnTo>
                    <a:pt x="733326" y="13080"/>
                  </a:lnTo>
                  <a:lnTo>
                    <a:pt x="782656" y="13279"/>
                  </a:lnTo>
                  <a:lnTo>
                    <a:pt x="831341" y="13144"/>
                  </a:lnTo>
                  <a:lnTo>
                    <a:pt x="880027" y="12723"/>
                  </a:lnTo>
                  <a:lnTo>
                    <a:pt x="979979" y="11215"/>
                  </a:lnTo>
                  <a:lnTo>
                    <a:pt x="1215376" y="6560"/>
                  </a:lnTo>
                  <a:lnTo>
                    <a:pt x="1388156" y="2514"/>
                  </a:lnTo>
                  <a:lnTo>
                    <a:pt x="1436179" y="1714"/>
                  </a:lnTo>
                  <a:lnTo>
                    <a:pt x="1480498" y="1417"/>
                  </a:lnTo>
                  <a:lnTo>
                    <a:pt x="1521764" y="1760"/>
                  </a:lnTo>
                  <a:lnTo>
                    <a:pt x="1560624" y="2880"/>
                  </a:lnTo>
                  <a:lnTo>
                    <a:pt x="1633728" y="8000"/>
                  </a:lnTo>
                  <a:lnTo>
                    <a:pt x="1672359" y="10799"/>
                  </a:lnTo>
                  <a:lnTo>
                    <a:pt x="1716194" y="12097"/>
                  </a:lnTo>
                  <a:lnTo>
                    <a:pt x="1764126" y="12225"/>
                  </a:lnTo>
                  <a:lnTo>
                    <a:pt x="1815047" y="11512"/>
                  </a:lnTo>
                  <a:lnTo>
                    <a:pt x="1974687" y="7616"/>
                  </a:lnTo>
                  <a:lnTo>
                    <a:pt x="2026505" y="6830"/>
                  </a:lnTo>
                  <a:lnTo>
                    <a:pt x="2075780" y="6848"/>
                  </a:lnTo>
                  <a:lnTo>
                    <a:pt x="2121408" y="8000"/>
                  </a:lnTo>
                  <a:lnTo>
                    <a:pt x="2151688" y="8930"/>
                  </a:lnTo>
                  <a:lnTo>
                    <a:pt x="2184635" y="9339"/>
                  </a:lnTo>
                  <a:lnTo>
                    <a:pt x="2220272" y="9317"/>
                  </a:lnTo>
                  <a:lnTo>
                    <a:pt x="2258624" y="8954"/>
                  </a:lnTo>
                  <a:lnTo>
                    <a:pt x="2439667" y="5876"/>
                  </a:lnTo>
                  <a:lnTo>
                    <a:pt x="2491959" y="5148"/>
                  </a:lnTo>
                  <a:lnTo>
                    <a:pt x="2547112" y="4614"/>
                  </a:lnTo>
                  <a:lnTo>
                    <a:pt x="2605149" y="4365"/>
                  </a:lnTo>
                  <a:lnTo>
                    <a:pt x="2666097" y="4489"/>
                  </a:lnTo>
                  <a:lnTo>
                    <a:pt x="2729979" y="5077"/>
                  </a:lnTo>
                  <a:lnTo>
                    <a:pt x="2796820" y="6218"/>
                  </a:lnTo>
                  <a:lnTo>
                    <a:pt x="2866643" y="8000"/>
                  </a:lnTo>
                  <a:lnTo>
                    <a:pt x="2866643" y="23240"/>
                  </a:lnTo>
                  <a:lnTo>
                    <a:pt x="2832125" y="23824"/>
                  </a:lnTo>
                  <a:lnTo>
                    <a:pt x="2795669" y="23982"/>
                  </a:lnTo>
                  <a:lnTo>
                    <a:pt x="2756926" y="23818"/>
                  </a:lnTo>
                  <a:lnTo>
                    <a:pt x="2572067" y="21990"/>
                  </a:lnTo>
                  <a:lnTo>
                    <a:pt x="2516630" y="21757"/>
                  </a:lnTo>
                  <a:lnTo>
                    <a:pt x="2456802" y="21818"/>
                  </a:lnTo>
                  <a:lnTo>
                    <a:pt x="2392234" y="22279"/>
                  </a:lnTo>
                  <a:lnTo>
                    <a:pt x="2322576" y="23240"/>
                  </a:lnTo>
                  <a:lnTo>
                    <a:pt x="2252366" y="24786"/>
                  </a:lnTo>
                  <a:lnTo>
                    <a:pt x="2187041" y="26765"/>
                  </a:lnTo>
                  <a:lnTo>
                    <a:pt x="2017833" y="32824"/>
                  </a:lnTo>
                  <a:lnTo>
                    <a:pt x="1969504" y="34061"/>
                  </a:lnTo>
                  <a:lnTo>
                    <a:pt x="1924790" y="3449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8828" y="3182620"/>
              <a:ext cx="2867025" cy="38100"/>
            </a:xfrm>
            <a:custGeom>
              <a:avLst/>
              <a:gdLst/>
              <a:ahLst/>
              <a:cxnLst/>
              <a:rect l="l" t="t" r="r" b="b"/>
              <a:pathLst>
                <a:path w="2867025" h="38100">
                  <a:moveTo>
                    <a:pt x="0" y="10160"/>
                  </a:moveTo>
                  <a:lnTo>
                    <a:pt x="51199" y="7892"/>
                  </a:lnTo>
                  <a:lnTo>
                    <a:pt x="103918" y="7439"/>
                  </a:lnTo>
                  <a:lnTo>
                    <a:pt x="157708" y="8346"/>
                  </a:lnTo>
                  <a:lnTo>
                    <a:pt x="212123" y="10160"/>
                  </a:lnTo>
                  <a:lnTo>
                    <a:pt x="266717" y="12427"/>
                  </a:lnTo>
                  <a:lnTo>
                    <a:pt x="321043" y="14694"/>
                  </a:lnTo>
                  <a:lnTo>
                    <a:pt x="374654" y="16507"/>
                  </a:lnTo>
                  <a:lnTo>
                    <a:pt x="427104" y="17414"/>
                  </a:lnTo>
                  <a:lnTo>
                    <a:pt x="477947" y="16961"/>
                  </a:lnTo>
                  <a:lnTo>
                    <a:pt x="526736" y="14694"/>
                  </a:lnTo>
                  <a:lnTo>
                    <a:pt x="573024" y="10160"/>
                  </a:lnTo>
                  <a:lnTo>
                    <a:pt x="618638" y="5797"/>
                  </a:lnTo>
                  <a:lnTo>
                    <a:pt x="665586" y="3976"/>
                  </a:lnTo>
                  <a:lnTo>
                    <a:pt x="713687" y="4141"/>
                  </a:lnTo>
                  <a:lnTo>
                    <a:pt x="762764" y="5735"/>
                  </a:lnTo>
                  <a:lnTo>
                    <a:pt x="812638" y="8202"/>
                  </a:lnTo>
                  <a:lnTo>
                    <a:pt x="863131" y="10984"/>
                  </a:lnTo>
                  <a:lnTo>
                    <a:pt x="914063" y="13526"/>
                  </a:lnTo>
                  <a:lnTo>
                    <a:pt x="965256" y="15271"/>
                  </a:lnTo>
                  <a:lnTo>
                    <a:pt x="1016532" y="15662"/>
                  </a:lnTo>
                  <a:lnTo>
                    <a:pt x="1067711" y="14144"/>
                  </a:lnTo>
                  <a:lnTo>
                    <a:pt x="1118616" y="10160"/>
                  </a:lnTo>
                  <a:lnTo>
                    <a:pt x="1169210" y="6175"/>
                  </a:lnTo>
                  <a:lnTo>
                    <a:pt x="1220257" y="4657"/>
                  </a:lnTo>
                  <a:lnTo>
                    <a:pt x="1271532" y="5048"/>
                  </a:lnTo>
                  <a:lnTo>
                    <a:pt x="1322806" y="6793"/>
                  </a:lnTo>
                  <a:lnTo>
                    <a:pt x="1373854" y="9335"/>
                  </a:lnTo>
                  <a:lnTo>
                    <a:pt x="1424448" y="12117"/>
                  </a:lnTo>
                  <a:lnTo>
                    <a:pt x="1474362" y="14584"/>
                  </a:lnTo>
                  <a:lnTo>
                    <a:pt x="1523370" y="16178"/>
                  </a:lnTo>
                  <a:lnTo>
                    <a:pt x="1571244" y="16343"/>
                  </a:lnTo>
                  <a:lnTo>
                    <a:pt x="1617757" y="14522"/>
                  </a:lnTo>
                  <a:lnTo>
                    <a:pt x="1662684" y="10160"/>
                  </a:lnTo>
                  <a:lnTo>
                    <a:pt x="1703067" y="5357"/>
                  </a:lnTo>
                  <a:lnTo>
                    <a:pt x="1743815" y="2222"/>
                  </a:lnTo>
                  <a:lnTo>
                    <a:pt x="1785485" y="515"/>
                  </a:lnTo>
                  <a:lnTo>
                    <a:pt x="1828630" y="0"/>
                  </a:lnTo>
                  <a:lnTo>
                    <a:pt x="1873808" y="436"/>
                  </a:lnTo>
                  <a:lnTo>
                    <a:pt x="1921573" y="1587"/>
                  </a:lnTo>
                  <a:lnTo>
                    <a:pt x="1972481" y="3214"/>
                  </a:lnTo>
                  <a:lnTo>
                    <a:pt x="2027089" y="5080"/>
                  </a:lnTo>
                  <a:lnTo>
                    <a:pt x="2085951" y="6945"/>
                  </a:lnTo>
                  <a:lnTo>
                    <a:pt x="2149623" y="8572"/>
                  </a:lnTo>
                  <a:lnTo>
                    <a:pt x="2218660" y="9723"/>
                  </a:lnTo>
                  <a:lnTo>
                    <a:pt x="2293620" y="10160"/>
                  </a:lnTo>
                  <a:lnTo>
                    <a:pt x="2373536" y="9850"/>
                  </a:lnTo>
                  <a:lnTo>
                    <a:pt x="2444467" y="9047"/>
                  </a:lnTo>
                  <a:lnTo>
                    <a:pt x="2507552" y="7934"/>
                  </a:lnTo>
                  <a:lnTo>
                    <a:pt x="2563932" y="6697"/>
                  </a:lnTo>
                  <a:lnTo>
                    <a:pt x="2614747" y="5522"/>
                  </a:lnTo>
                  <a:lnTo>
                    <a:pt x="2661138" y="4595"/>
                  </a:lnTo>
                  <a:lnTo>
                    <a:pt x="2704245" y="4100"/>
                  </a:lnTo>
                  <a:lnTo>
                    <a:pt x="2745209" y="4224"/>
                  </a:lnTo>
                  <a:lnTo>
                    <a:pt x="2785170" y="5151"/>
                  </a:lnTo>
                  <a:lnTo>
                    <a:pt x="2825268" y="7068"/>
                  </a:lnTo>
                  <a:lnTo>
                    <a:pt x="2866643" y="10160"/>
                  </a:lnTo>
                  <a:lnTo>
                    <a:pt x="2866643" y="16256"/>
                  </a:lnTo>
                  <a:lnTo>
                    <a:pt x="2866643" y="17780"/>
                  </a:lnTo>
                  <a:lnTo>
                    <a:pt x="2866643" y="25400"/>
                  </a:lnTo>
                  <a:lnTo>
                    <a:pt x="2811699" y="27014"/>
                  </a:lnTo>
                  <a:lnTo>
                    <a:pt x="2755367" y="27131"/>
                  </a:lnTo>
                  <a:lnTo>
                    <a:pt x="2698300" y="26141"/>
                  </a:lnTo>
                  <a:lnTo>
                    <a:pt x="2641151" y="24438"/>
                  </a:lnTo>
                  <a:lnTo>
                    <a:pt x="2584572" y="22411"/>
                  </a:lnTo>
                  <a:lnTo>
                    <a:pt x="2529215" y="20453"/>
                  </a:lnTo>
                  <a:lnTo>
                    <a:pt x="2475735" y="18955"/>
                  </a:lnTo>
                  <a:lnTo>
                    <a:pt x="2424782" y="18310"/>
                  </a:lnTo>
                  <a:lnTo>
                    <a:pt x="2377010" y="18907"/>
                  </a:lnTo>
                  <a:lnTo>
                    <a:pt x="2333072" y="21140"/>
                  </a:lnTo>
                  <a:lnTo>
                    <a:pt x="2293620" y="25400"/>
                  </a:lnTo>
                  <a:lnTo>
                    <a:pt x="2250009" y="30296"/>
                  </a:lnTo>
                  <a:lnTo>
                    <a:pt x="2202228" y="33300"/>
                  </a:lnTo>
                  <a:lnTo>
                    <a:pt x="2151412" y="34713"/>
                  </a:lnTo>
                  <a:lnTo>
                    <a:pt x="2098694" y="34836"/>
                  </a:lnTo>
                  <a:lnTo>
                    <a:pt x="2045208" y="33972"/>
                  </a:lnTo>
                  <a:lnTo>
                    <a:pt x="1992087" y="32422"/>
                  </a:lnTo>
                  <a:lnTo>
                    <a:pt x="1940466" y="30488"/>
                  </a:lnTo>
                  <a:lnTo>
                    <a:pt x="1891479" y="28472"/>
                  </a:lnTo>
                  <a:lnTo>
                    <a:pt x="1846258" y="26675"/>
                  </a:lnTo>
                  <a:lnTo>
                    <a:pt x="1805939" y="25400"/>
                  </a:lnTo>
                  <a:lnTo>
                    <a:pt x="1770459" y="23922"/>
                  </a:lnTo>
                  <a:lnTo>
                    <a:pt x="1732183" y="22122"/>
                  </a:lnTo>
                  <a:lnTo>
                    <a:pt x="1691111" y="20206"/>
                  </a:lnTo>
                  <a:lnTo>
                    <a:pt x="1647242" y="18378"/>
                  </a:lnTo>
                  <a:lnTo>
                    <a:pt x="1600577" y="16846"/>
                  </a:lnTo>
                  <a:lnTo>
                    <a:pt x="1551117" y="15816"/>
                  </a:lnTo>
                  <a:lnTo>
                    <a:pt x="1498860" y="15493"/>
                  </a:lnTo>
                  <a:lnTo>
                    <a:pt x="1443807" y="16084"/>
                  </a:lnTo>
                  <a:lnTo>
                    <a:pt x="1385958" y="17794"/>
                  </a:lnTo>
                  <a:lnTo>
                    <a:pt x="1325313" y="20831"/>
                  </a:lnTo>
                  <a:lnTo>
                    <a:pt x="1261871" y="25400"/>
                  </a:lnTo>
                  <a:lnTo>
                    <a:pt x="1198463" y="29865"/>
                  </a:lnTo>
                  <a:lnTo>
                    <a:pt x="1138580" y="33314"/>
                  </a:lnTo>
                  <a:lnTo>
                    <a:pt x="1081966" y="35787"/>
                  </a:lnTo>
                  <a:lnTo>
                    <a:pt x="1028369" y="37326"/>
                  </a:lnTo>
                  <a:lnTo>
                    <a:pt x="977533" y="37972"/>
                  </a:lnTo>
                  <a:lnTo>
                    <a:pt x="929204" y="37766"/>
                  </a:lnTo>
                  <a:lnTo>
                    <a:pt x="883129" y="36749"/>
                  </a:lnTo>
                  <a:lnTo>
                    <a:pt x="839054" y="34963"/>
                  </a:lnTo>
                  <a:lnTo>
                    <a:pt x="796723" y="32448"/>
                  </a:lnTo>
                  <a:lnTo>
                    <a:pt x="755883" y="29247"/>
                  </a:lnTo>
                  <a:lnTo>
                    <a:pt x="716280" y="25400"/>
                  </a:lnTo>
                  <a:lnTo>
                    <a:pt x="682098" y="22887"/>
                  </a:lnTo>
                  <a:lnTo>
                    <a:pt x="641572" y="21721"/>
                  </a:lnTo>
                  <a:lnTo>
                    <a:pt x="595635" y="21661"/>
                  </a:lnTo>
                  <a:lnTo>
                    <a:pt x="545218" y="22467"/>
                  </a:lnTo>
                  <a:lnTo>
                    <a:pt x="491256" y="23900"/>
                  </a:lnTo>
                  <a:lnTo>
                    <a:pt x="434682" y="25719"/>
                  </a:lnTo>
                  <a:lnTo>
                    <a:pt x="376427" y="27686"/>
                  </a:lnTo>
                  <a:lnTo>
                    <a:pt x="317427" y="29558"/>
                  </a:lnTo>
                  <a:lnTo>
                    <a:pt x="258613" y="31098"/>
                  </a:lnTo>
                  <a:lnTo>
                    <a:pt x="200919" y="32064"/>
                  </a:lnTo>
                  <a:lnTo>
                    <a:pt x="145277" y="32218"/>
                  </a:lnTo>
                  <a:lnTo>
                    <a:pt x="92621" y="31318"/>
                  </a:lnTo>
                  <a:lnTo>
                    <a:pt x="43884" y="29125"/>
                  </a:lnTo>
                  <a:lnTo>
                    <a:pt x="0" y="25400"/>
                  </a:lnTo>
                  <a:lnTo>
                    <a:pt x="0" y="19304"/>
                  </a:lnTo>
                  <a:lnTo>
                    <a:pt x="0" y="13208"/>
                  </a:lnTo>
                  <a:lnTo>
                    <a:pt x="0" y="10160"/>
                  </a:lnTo>
                </a:path>
              </a:pathLst>
            </a:custGeom>
            <a:ln w="36575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2270" y="3291670"/>
            <a:ext cx="3208655" cy="146304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00660" indent="-187960">
              <a:lnSpc>
                <a:spcPct val="100000"/>
              </a:lnSpc>
              <a:spcBef>
                <a:spcPts val="1055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latin typeface="Carlito"/>
                <a:cs typeface="Carlito"/>
              </a:rPr>
              <a:t>Exploratory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data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analysis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results</a:t>
            </a:r>
            <a:endParaRPr sz="1800">
              <a:latin typeface="Carlito"/>
              <a:cs typeface="Carlito"/>
            </a:endParaRPr>
          </a:p>
          <a:p>
            <a:pPr marL="200025" marR="314325" indent="-187960">
              <a:lnSpc>
                <a:spcPts val="1960"/>
              </a:lnSpc>
              <a:spcBef>
                <a:spcPts val="1190"/>
              </a:spcBef>
              <a:buFont typeface="Arial"/>
              <a:buChar char="•"/>
              <a:tabLst>
                <a:tab pos="201295" algn="l"/>
              </a:tabLst>
            </a:pPr>
            <a:r>
              <a:rPr sz="1800" dirty="0">
                <a:latin typeface="Carlito"/>
                <a:cs typeface="Carlito"/>
              </a:rPr>
              <a:t>Interactive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analytics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demo </a:t>
            </a:r>
            <a:r>
              <a:rPr sz="1800" spc="-25" dirty="0">
                <a:latin typeface="Carlito"/>
                <a:cs typeface="Carlito"/>
              </a:rPr>
              <a:t>in 	</a:t>
            </a:r>
            <a:r>
              <a:rPr sz="1800" spc="-10" dirty="0">
                <a:latin typeface="Carlito"/>
                <a:cs typeface="Carlito"/>
              </a:rPr>
              <a:t>screenshots</a:t>
            </a:r>
            <a:endParaRPr sz="1800">
              <a:latin typeface="Carlito"/>
              <a:cs typeface="Carlito"/>
            </a:endParaRPr>
          </a:p>
          <a:p>
            <a:pPr marL="200660" indent="-187960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latin typeface="Carlito"/>
                <a:cs typeface="Carlito"/>
              </a:rPr>
              <a:t>Predictive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analysis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results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6928" y="1057655"/>
            <a:ext cx="5681472" cy="56586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0"/>
              </a:lnSpc>
            </a:pPr>
            <a:r>
              <a:rPr spc="-25" dirty="0">
                <a:solidFill>
                  <a:srgbClr val="898989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8368" y="3145535"/>
              <a:ext cx="873760" cy="304800"/>
            </a:xfrm>
            <a:custGeom>
              <a:avLst/>
              <a:gdLst/>
              <a:ahLst/>
              <a:cxnLst/>
              <a:rect l="l" t="t" r="r" b="b"/>
              <a:pathLst>
                <a:path w="873760" h="304800">
                  <a:moveTo>
                    <a:pt x="873252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873252" y="0"/>
                  </a:lnTo>
                  <a:lnTo>
                    <a:pt x="873252" y="304800"/>
                  </a:lnTo>
                  <a:close/>
                </a:path>
              </a:pathLst>
            </a:custGeom>
            <a:solidFill>
              <a:srgbClr val="08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1890" y="3158744"/>
            <a:ext cx="73215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45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1565" y="1175215"/>
            <a:ext cx="2731361" cy="1077218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3920"/>
              </a:lnSpc>
              <a:spcBef>
                <a:spcPts val="600"/>
              </a:spcBef>
            </a:pPr>
            <a:r>
              <a:rPr dirty="0"/>
              <a:t>Flight</a:t>
            </a:r>
            <a:r>
              <a:rPr spc="-65" dirty="0"/>
              <a:t> </a:t>
            </a:r>
            <a:r>
              <a:rPr spc="-10" dirty="0"/>
              <a:t>Number </a:t>
            </a:r>
            <a:r>
              <a:rPr dirty="0"/>
              <a:t>vs.</a:t>
            </a:r>
            <a:r>
              <a:rPr spc="-60" dirty="0"/>
              <a:t> </a:t>
            </a:r>
            <a:r>
              <a:rPr dirty="0"/>
              <a:t>Launch</a:t>
            </a:r>
            <a:r>
              <a:rPr spc="-45" dirty="0"/>
              <a:t> </a:t>
            </a:r>
            <a:r>
              <a:rPr spc="-20" dirty="0"/>
              <a:t>Site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53541" y="1524000"/>
            <a:ext cx="62865" cy="1316990"/>
            <a:chOff x="3553541" y="1524000"/>
            <a:chExt cx="62865" cy="1316990"/>
          </a:xfrm>
        </p:grpSpPr>
        <p:sp>
          <p:nvSpPr>
            <p:cNvPr id="4" name="object 4"/>
            <p:cNvSpPr/>
            <p:nvPr/>
          </p:nvSpPr>
          <p:spPr>
            <a:xfrm>
              <a:off x="3571070" y="1540764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305" y="1540764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56118" y="1753557"/>
            <a:ext cx="5502910" cy="8001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00025" marR="5080" indent="-187960">
              <a:lnSpc>
                <a:spcPct val="90800"/>
              </a:lnSpc>
              <a:spcBef>
                <a:spcPts val="310"/>
              </a:spcBef>
              <a:buFont typeface="Arial"/>
              <a:buChar char="•"/>
              <a:tabLst>
                <a:tab pos="2012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•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From the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plot,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we found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larger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flight 	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amount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site,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greater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a 	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site.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3959352"/>
            <a:ext cx="7536180" cy="204063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391" rIns="0" bIns="0" rtlCol="0">
            <a:spAutoFit/>
          </a:bodyPr>
          <a:lstStyle/>
          <a:p>
            <a:pPr marL="1564005">
              <a:lnSpc>
                <a:spcPct val="100000"/>
              </a:lnSpc>
              <a:spcBef>
                <a:spcPts val="95"/>
              </a:spcBef>
            </a:pPr>
            <a:r>
              <a:rPr sz="5450" spc="-70" dirty="0"/>
              <a:t>Payload</a:t>
            </a:r>
            <a:r>
              <a:rPr sz="5450" spc="-210" dirty="0"/>
              <a:t> </a:t>
            </a:r>
            <a:r>
              <a:rPr sz="5450" dirty="0"/>
              <a:t>vs.</a:t>
            </a:r>
            <a:r>
              <a:rPr sz="5450" spc="-180" dirty="0"/>
              <a:t> </a:t>
            </a:r>
            <a:r>
              <a:rPr sz="5450" spc="-10" dirty="0"/>
              <a:t>Launch</a:t>
            </a:r>
            <a:r>
              <a:rPr sz="5450" spc="-210" dirty="0"/>
              <a:t> </a:t>
            </a:r>
            <a:r>
              <a:rPr sz="5450" spc="-20" dirty="0"/>
              <a:t>Site</a:t>
            </a:r>
            <a:endParaRPr sz="5450"/>
          </a:p>
        </p:txBody>
      </p:sp>
      <p:grpSp>
        <p:nvGrpSpPr>
          <p:cNvPr id="3" name="object 3"/>
          <p:cNvGrpSpPr/>
          <p:nvPr/>
        </p:nvGrpSpPr>
        <p:grpSpPr>
          <a:xfrm>
            <a:off x="3263646" y="2469922"/>
            <a:ext cx="3533140" cy="75565"/>
            <a:chOff x="3263646" y="2469922"/>
            <a:chExt cx="3533140" cy="75565"/>
          </a:xfrm>
        </p:grpSpPr>
        <p:sp>
          <p:nvSpPr>
            <p:cNvPr id="4" name="object 4"/>
            <p:cNvSpPr/>
            <p:nvPr/>
          </p:nvSpPr>
          <p:spPr>
            <a:xfrm>
              <a:off x="3279648" y="2487731"/>
              <a:ext cx="3502660" cy="40640"/>
            </a:xfrm>
            <a:custGeom>
              <a:avLst/>
              <a:gdLst/>
              <a:ahLst/>
              <a:cxnLst/>
              <a:rect l="l" t="t" r="r" b="b"/>
              <a:pathLst>
                <a:path w="3502659" h="40639">
                  <a:moveTo>
                    <a:pt x="2824385" y="31945"/>
                  </a:moveTo>
                  <a:lnTo>
                    <a:pt x="2674835" y="31945"/>
                  </a:lnTo>
                  <a:lnTo>
                    <a:pt x="2733583" y="31093"/>
                  </a:lnTo>
                  <a:lnTo>
                    <a:pt x="2790070" y="29266"/>
                  </a:lnTo>
                  <a:lnTo>
                    <a:pt x="2842766" y="26442"/>
                  </a:lnTo>
                  <a:lnTo>
                    <a:pt x="2890137" y="22602"/>
                  </a:lnTo>
                  <a:lnTo>
                    <a:pt x="2930652" y="17724"/>
                  </a:lnTo>
                  <a:lnTo>
                    <a:pt x="2968693" y="12331"/>
                  </a:lnTo>
                  <a:lnTo>
                    <a:pt x="3009634" y="7831"/>
                  </a:lnTo>
                  <a:lnTo>
                    <a:pt x="3053426" y="4286"/>
                  </a:lnTo>
                  <a:lnTo>
                    <a:pt x="3100021" y="1758"/>
                  </a:lnTo>
                  <a:lnTo>
                    <a:pt x="3149370" y="309"/>
                  </a:lnTo>
                  <a:lnTo>
                    <a:pt x="3201427" y="0"/>
                  </a:lnTo>
                  <a:lnTo>
                    <a:pt x="3256142" y="893"/>
                  </a:lnTo>
                  <a:lnTo>
                    <a:pt x="3313468" y="3050"/>
                  </a:lnTo>
                  <a:lnTo>
                    <a:pt x="3373356" y="6533"/>
                  </a:lnTo>
                  <a:lnTo>
                    <a:pt x="3435759" y="11404"/>
                  </a:lnTo>
                  <a:lnTo>
                    <a:pt x="3500628" y="17724"/>
                  </a:lnTo>
                  <a:lnTo>
                    <a:pt x="3500735" y="22725"/>
                  </a:lnTo>
                  <a:lnTo>
                    <a:pt x="3501707" y="26612"/>
                  </a:lnTo>
                  <a:lnTo>
                    <a:pt x="2964302" y="26612"/>
                  </a:lnTo>
                  <a:lnTo>
                    <a:pt x="2910177" y="27696"/>
                  </a:lnTo>
                  <a:lnTo>
                    <a:pt x="2856280" y="30123"/>
                  </a:lnTo>
                  <a:lnTo>
                    <a:pt x="2824385" y="31945"/>
                  </a:lnTo>
                  <a:close/>
                </a:path>
                <a:path w="3502659" h="40639">
                  <a:moveTo>
                    <a:pt x="1445185" y="20082"/>
                  </a:moveTo>
                  <a:lnTo>
                    <a:pt x="755642" y="20082"/>
                  </a:lnTo>
                  <a:lnTo>
                    <a:pt x="802508" y="19412"/>
                  </a:lnTo>
                  <a:lnTo>
                    <a:pt x="859536" y="17724"/>
                  </a:lnTo>
                  <a:lnTo>
                    <a:pt x="1134829" y="6389"/>
                  </a:lnTo>
                  <a:lnTo>
                    <a:pt x="1192759" y="5255"/>
                  </a:lnTo>
                  <a:lnTo>
                    <a:pt x="1248793" y="5028"/>
                  </a:lnTo>
                  <a:lnTo>
                    <a:pt x="1301709" y="5935"/>
                  </a:lnTo>
                  <a:lnTo>
                    <a:pt x="1350282" y="8202"/>
                  </a:lnTo>
                  <a:lnTo>
                    <a:pt x="1393290" y="12056"/>
                  </a:lnTo>
                  <a:lnTo>
                    <a:pt x="1415083" y="15466"/>
                  </a:lnTo>
                  <a:lnTo>
                    <a:pt x="1445185" y="20082"/>
                  </a:lnTo>
                  <a:close/>
                </a:path>
                <a:path w="3502659" h="40639">
                  <a:moveTo>
                    <a:pt x="1726635" y="40245"/>
                  </a:moveTo>
                  <a:lnTo>
                    <a:pt x="1681256" y="39694"/>
                  </a:lnTo>
                  <a:lnTo>
                    <a:pt x="1640480" y="36959"/>
                  </a:lnTo>
                  <a:lnTo>
                    <a:pt x="1604772" y="31440"/>
                  </a:lnTo>
                  <a:lnTo>
                    <a:pt x="1585513" y="28754"/>
                  </a:lnTo>
                  <a:lnTo>
                    <a:pt x="1657610" y="27132"/>
                  </a:lnTo>
                  <a:lnTo>
                    <a:pt x="1754300" y="22881"/>
                  </a:lnTo>
                  <a:lnTo>
                    <a:pt x="1767153" y="22293"/>
                  </a:lnTo>
                  <a:lnTo>
                    <a:pt x="2128323" y="8693"/>
                  </a:lnTo>
                  <a:lnTo>
                    <a:pt x="2177879" y="7564"/>
                  </a:lnTo>
                  <a:lnTo>
                    <a:pt x="2225265" y="7564"/>
                  </a:lnTo>
                  <a:lnTo>
                    <a:pt x="2271109" y="9032"/>
                  </a:lnTo>
                  <a:lnTo>
                    <a:pt x="2316036" y="12305"/>
                  </a:lnTo>
                  <a:lnTo>
                    <a:pt x="2342076" y="15466"/>
                  </a:lnTo>
                  <a:lnTo>
                    <a:pt x="2400856" y="22296"/>
                  </a:lnTo>
                  <a:lnTo>
                    <a:pt x="2406290" y="22725"/>
                  </a:lnTo>
                  <a:lnTo>
                    <a:pt x="2394935" y="22881"/>
                  </a:lnTo>
                  <a:lnTo>
                    <a:pt x="2311700" y="26009"/>
                  </a:lnTo>
                  <a:lnTo>
                    <a:pt x="2183770" y="31001"/>
                  </a:lnTo>
                  <a:lnTo>
                    <a:pt x="2163237" y="31340"/>
                  </a:lnTo>
                  <a:lnTo>
                    <a:pt x="2006338" y="31340"/>
                  </a:lnTo>
                  <a:lnTo>
                    <a:pt x="1944904" y="32669"/>
                  </a:lnTo>
                  <a:lnTo>
                    <a:pt x="1829322" y="37211"/>
                  </a:lnTo>
                  <a:lnTo>
                    <a:pt x="1776154" y="39217"/>
                  </a:lnTo>
                  <a:lnTo>
                    <a:pt x="1726635" y="40245"/>
                  </a:lnTo>
                  <a:close/>
                </a:path>
                <a:path w="3502659" h="40639">
                  <a:moveTo>
                    <a:pt x="1261155" y="23820"/>
                  </a:moveTo>
                  <a:lnTo>
                    <a:pt x="121186" y="23820"/>
                  </a:lnTo>
                  <a:lnTo>
                    <a:pt x="168873" y="23369"/>
                  </a:lnTo>
                  <a:lnTo>
                    <a:pt x="397753" y="18176"/>
                  </a:lnTo>
                  <a:lnTo>
                    <a:pt x="534349" y="17537"/>
                  </a:lnTo>
                  <a:lnTo>
                    <a:pt x="714955" y="20001"/>
                  </a:lnTo>
                  <a:lnTo>
                    <a:pt x="1445185" y="20082"/>
                  </a:lnTo>
                  <a:lnTo>
                    <a:pt x="1454838" y="21534"/>
                  </a:lnTo>
                  <a:lnTo>
                    <a:pt x="1421649" y="21534"/>
                  </a:lnTo>
                  <a:lnTo>
                    <a:pt x="1361115" y="21856"/>
                  </a:lnTo>
                  <a:lnTo>
                    <a:pt x="1261155" y="23820"/>
                  </a:lnTo>
                  <a:close/>
                </a:path>
                <a:path w="3502659" h="40639">
                  <a:moveTo>
                    <a:pt x="0" y="31440"/>
                  </a:moveTo>
                  <a:lnTo>
                    <a:pt x="0" y="17724"/>
                  </a:lnTo>
                  <a:lnTo>
                    <a:pt x="36812" y="21337"/>
                  </a:lnTo>
                  <a:lnTo>
                    <a:pt x="77186" y="23256"/>
                  </a:lnTo>
                  <a:lnTo>
                    <a:pt x="121186" y="23820"/>
                  </a:lnTo>
                  <a:lnTo>
                    <a:pt x="1261155" y="23820"/>
                  </a:lnTo>
                  <a:lnTo>
                    <a:pt x="1252287" y="24040"/>
                  </a:lnTo>
                  <a:lnTo>
                    <a:pt x="214290" y="24040"/>
                  </a:lnTo>
                  <a:lnTo>
                    <a:pt x="164734" y="24165"/>
                  </a:lnTo>
                  <a:lnTo>
                    <a:pt x="119154" y="25005"/>
                  </a:lnTo>
                  <a:lnTo>
                    <a:pt x="76923" y="26523"/>
                  </a:lnTo>
                  <a:lnTo>
                    <a:pt x="37414" y="28681"/>
                  </a:lnTo>
                  <a:lnTo>
                    <a:pt x="0" y="31440"/>
                  </a:lnTo>
                  <a:close/>
                </a:path>
                <a:path w="3502659" h="40639">
                  <a:moveTo>
                    <a:pt x="1457307" y="21905"/>
                  </a:moveTo>
                  <a:lnTo>
                    <a:pt x="1421649" y="21534"/>
                  </a:lnTo>
                  <a:lnTo>
                    <a:pt x="1454838" y="21534"/>
                  </a:lnTo>
                  <a:lnTo>
                    <a:pt x="1457307" y="21905"/>
                  </a:lnTo>
                  <a:close/>
                </a:path>
                <a:path w="3502659" h="40639">
                  <a:moveTo>
                    <a:pt x="1558882" y="28900"/>
                  </a:moveTo>
                  <a:lnTo>
                    <a:pt x="1513564" y="27470"/>
                  </a:lnTo>
                  <a:lnTo>
                    <a:pt x="1470540" y="23895"/>
                  </a:lnTo>
                  <a:lnTo>
                    <a:pt x="1457307" y="21905"/>
                  </a:lnTo>
                  <a:lnTo>
                    <a:pt x="1478370" y="22124"/>
                  </a:lnTo>
                  <a:lnTo>
                    <a:pt x="1529190" y="23835"/>
                  </a:lnTo>
                  <a:lnTo>
                    <a:pt x="1572020" y="26872"/>
                  </a:lnTo>
                  <a:lnTo>
                    <a:pt x="1585513" y="28754"/>
                  </a:lnTo>
                  <a:lnTo>
                    <a:pt x="1558882" y="28900"/>
                  </a:lnTo>
                  <a:close/>
                </a:path>
                <a:path w="3502659" h="40639">
                  <a:moveTo>
                    <a:pt x="2567755" y="31000"/>
                  </a:moveTo>
                  <a:lnTo>
                    <a:pt x="2556686" y="30805"/>
                  </a:lnTo>
                  <a:lnTo>
                    <a:pt x="2500350" y="28854"/>
                  </a:lnTo>
                  <a:lnTo>
                    <a:pt x="2447871" y="26009"/>
                  </a:lnTo>
                  <a:lnTo>
                    <a:pt x="2406290" y="22725"/>
                  </a:lnTo>
                  <a:lnTo>
                    <a:pt x="2442812" y="22223"/>
                  </a:lnTo>
                  <a:lnTo>
                    <a:pt x="2488265" y="23101"/>
                  </a:lnTo>
                  <a:lnTo>
                    <a:pt x="2531072" y="26009"/>
                  </a:lnTo>
                  <a:lnTo>
                    <a:pt x="2567755" y="31000"/>
                  </a:lnTo>
                  <a:close/>
                </a:path>
                <a:path w="3502659" h="40639">
                  <a:moveTo>
                    <a:pt x="760311" y="38448"/>
                  </a:moveTo>
                  <a:lnTo>
                    <a:pt x="646209" y="37706"/>
                  </a:lnTo>
                  <a:lnTo>
                    <a:pt x="586712" y="36387"/>
                  </a:lnTo>
                  <a:lnTo>
                    <a:pt x="526116" y="34326"/>
                  </a:lnTo>
                  <a:lnTo>
                    <a:pt x="454678" y="31000"/>
                  </a:lnTo>
                  <a:lnTo>
                    <a:pt x="327839" y="26084"/>
                  </a:lnTo>
                  <a:lnTo>
                    <a:pt x="268449" y="24667"/>
                  </a:lnTo>
                  <a:lnTo>
                    <a:pt x="214290" y="24040"/>
                  </a:lnTo>
                  <a:lnTo>
                    <a:pt x="1252287" y="24040"/>
                  </a:lnTo>
                  <a:lnTo>
                    <a:pt x="1185230" y="26009"/>
                  </a:lnTo>
                  <a:lnTo>
                    <a:pt x="1046558" y="31001"/>
                  </a:lnTo>
                  <a:lnTo>
                    <a:pt x="913258" y="36057"/>
                  </a:lnTo>
                  <a:lnTo>
                    <a:pt x="865234" y="37211"/>
                  </a:lnTo>
                  <a:lnTo>
                    <a:pt x="760311" y="38448"/>
                  </a:lnTo>
                  <a:close/>
                </a:path>
                <a:path w="3502659" h="40639">
                  <a:moveTo>
                    <a:pt x="3184451" y="37674"/>
                  </a:moveTo>
                  <a:lnTo>
                    <a:pt x="3128295" y="36156"/>
                  </a:lnTo>
                  <a:lnTo>
                    <a:pt x="3064792" y="31000"/>
                  </a:lnTo>
                  <a:lnTo>
                    <a:pt x="3018061" y="27613"/>
                  </a:lnTo>
                  <a:lnTo>
                    <a:pt x="2964302" y="26612"/>
                  </a:lnTo>
                  <a:lnTo>
                    <a:pt x="3501707" y="26612"/>
                  </a:lnTo>
                  <a:lnTo>
                    <a:pt x="3501948" y="27577"/>
                  </a:lnTo>
                  <a:lnTo>
                    <a:pt x="3428918" y="27577"/>
                  </a:lnTo>
                  <a:lnTo>
                    <a:pt x="3386497" y="29069"/>
                  </a:lnTo>
                  <a:lnTo>
                    <a:pt x="3352493" y="31001"/>
                  </a:lnTo>
                  <a:lnTo>
                    <a:pt x="3290968" y="34576"/>
                  </a:lnTo>
                  <a:lnTo>
                    <a:pt x="3238838" y="36859"/>
                  </a:lnTo>
                  <a:lnTo>
                    <a:pt x="3184451" y="37674"/>
                  </a:lnTo>
                  <a:close/>
                </a:path>
                <a:path w="3502659" h="40639">
                  <a:moveTo>
                    <a:pt x="3500628" y="31440"/>
                  </a:moveTo>
                  <a:lnTo>
                    <a:pt x="3467125" y="28079"/>
                  </a:lnTo>
                  <a:lnTo>
                    <a:pt x="3428918" y="27577"/>
                  </a:lnTo>
                  <a:lnTo>
                    <a:pt x="3501948" y="27577"/>
                  </a:lnTo>
                  <a:lnTo>
                    <a:pt x="3502073" y="28079"/>
                  </a:lnTo>
                  <a:lnTo>
                    <a:pt x="3501971" y="28754"/>
                  </a:lnTo>
                  <a:lnTo>
                    <a:pt x="3500628" y="31440"/>
                  </a:lnTo>
                  <a:close/>
                </a:path>
                <a:path w="3502659" h="40639">
                  <a:moveTo>
                    <a:pt x="2654869" y="38463"/>
                  </a:moveTo>
                  <a:lnTo>
                    <a:pt x="2611031" y="36501"/>
                  </a:lnTo>
                  <a:lnTo>
                    <a:pt x="2574894" y="31934"/>
                  </a:lnTo>
                  <a:lnTo>
                    <a:pt x="2567755" y="31000"/>
                  </a:lnTo>
                  <a:lnTo>
                    <a:pt x="2615359" y="31842"/>
                  </a:lnTo>
                  <a:lnTo>
                    <a:pt x="2824385" y="31945"/>
                  </a:lnTo>
                  <a:lnTo>
                    <a:pt x="2751551" y="36049"/>
                  </a:lnTo>
                  <a:lnTo>
                    <a:pt x="2701907" y="38065"/>
                  </a:lnTo>
                  <a:lnTo>
                    <a:pt x="2654869" y="38463"/>
                  </a:lnTo>
                  <a:close/>
                </a:path>
                <a:path w="3502659" h="40639">
                  <a:moveTo>
                    <a:pt x="2127206" y="31934"/>
                  </a:moveTo>
                  <a:lnTo>
                    <a:pt x="2006338" y="31340"/>
                  </a:lnTo>
                  <a:lnTo>
                    <a:pt x="2163237" y="31340"/>
                  </a:lnTo>
                  <a:lnTo>
                    <a:pt x="2127206" y="3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9648" y="2485924"/>
              <a:ext cx="3500754" cy="43180"/>
            </a:xfrm>
            <a:custGeom>
              <a:avLst/>
              <a:gdLst/>
              <a:ahLst/>
              <a:cxnLst/>
              <a:rect l="l" t="t" r="r" b="b"/>
              <a:pathLst>
                <a:path w="3500754" h="43180">
                  <a:moveTo>
                    <a:pt x="0" y="19531"/>
                  </a:moveTo>
                  <a:lnTo>
                    <a:pt x="45040" y="15718"/>
                  </a:lnTo>
                  <a:lnTo>
                    <a:pt x="93342" y="13297"/>
                  </a:lnTo>
                  <a:lnTo>
                    <a:pt x="144215" y="12080"/>
                  </a:lnTo>
                  <a:lnTo>
                    <a:pt x="196970" y="11880"/>
                  </a:lnTo>
                  <a:lnTo>
                    <a:pt x="250916" y="12507"/>
                  </a:lnTo>
                  <a:lnTo>
                    <a:pt x="305364" y="13774"/>
                  </a:lnTo>
                  <a:lnTo>
                    <a:pt x="359624" y="15492"/>
                  </a:lnTo>
                  <a:lnTo>
                    <a:pt x="413006" y="17474"/>
                  </a:lnTo>
                  <a:lnTo>
                    <a:pt x="464819" y="19531"/>
                  </a:lnTo>
                  <a:lnTo>
                    <a:pt x="520910" y="20656"/>
                  </a:lnTo>
                  <a:lnTo>
                    <a:pt x="574929" y="20817"/>
                  </a:lnTo>
                  <a:lnTo>
                    <a:pt x="626947" y="20335"/>
                  </a:lnTo>
                  <a:lnTo>
                    <a:pt x="677037" y="19531"/>
                  </a:lnTo>
                  <a:lnTo>
                    <a:pt x="725269" y="18727"/>
                  </a:lnTo>
                  <a:lnTo>
                    <a:pt x="771715" y="18245"/>
                  </a:lnTo>
                  <a:lnTo>
                    <a:pt x="816447" y="18406"/>
                  </a:lnTo>
                  <a:lnTo>
                    <a:pt x="859535" y="19531"/>
                  </a:lnTo>
                  <a:lnTo>
                    <a:pt x="898760" y="20133"/>
                  </a:lnTo>
                  <a:lnTo>
                    <a:pt x="940218" y="19268"/>
                  </a:lnTo>
                  <a:lnTo>
                    <a:pt x="983883" y="17499"/>
                  </a:lnTo>
                  <a:lnTo>
                    <a:pt x="1029730" y="15392"/>
                  </a:lnTo>
                  <a:lnTo>
                    <a:pt x="1077735" y="13510"/>
                  </a:lnTo>
                  <a:lnTo>
                    <a:pt x="1127872" y="12419"/>
                  </a:lnTo>
                  <a:lnTo>
                    <a:pt x="1180117" y="12682"/>
                  </a:lnTo>
                  <a:lnTo>
                    <a:pt x="1234444" y="14865"/>
                  </a:lnTo>
                  <a:lnTo>
                    <a:pt x="1290828" y="19531"/>
                  </a:lnTo>
                  <a:lnTo>
                    <a:pt x="1336159" y="23756"/>
                  </a:lnTo>
                  <a:lnTo>
                    <a:pt x="1379616" y="27260"/>
                  </a:lnTo>
                  <a:lnTo>
                    <a:pt x="1422041" y="30001"/>
                  </a:lnTo>
                  <a:lnTo>
                    <a:pt x="1464282" y="31938"/>
                  </a:lnTo>
                  <a:lnTo>
                    <a:pt x="1507182" y="33031"/>
                  </a:lnTo>
                  <a:lnTo>
                    <a:pt x="1551586" y="33237"/>
                  </a:lnTo>
                  <a:lnTo>
                    <a:pt x="1598340" y="32515"/>
                  </a:lnTo>
                  <a:lnTo>
                    <a:pt x="1648289" y="30825"/>
                  </a:lnTo>
                  <a:lnTo>
                    <a:pt x="1702277" y="28125"/>
                  </a:lnTo>
                  <a:lnTo>
                    <a:pt x="1761149" y="24374"/>
                  </a:lnTo>
                  <a:lnTo>
                    <a:pt x="1825752" y="19531"/>
                  </a:lnTo>
                  <a:lnTo>
                    <a:pt x="1899591" y="13159"/>
                  </a:lnTo>
                  <a:lnTo>
                    <a:pt x="1959044" y="8292"/>
                  </a:lnTo>
                  <a:lnTo>
                    <a:pt x="2007898" y="4968"/>
                  </a:lnTo>
                  <a:lnTo>
                    <a:pt x="2049940" y="3225"/>
                  </a:lnTo>
                  <a:lnTo>
                    <a:pt x="2088960" y="3099"/>
                  </a:lnTo>
                  <a:lnTo>
                    <a:pt x="2128745" y="4630"/>
                  </a:lnTo>
                  <a:lnTo>
                    <a:pt x="2173083" y="7853"/>
                  </a:lnTo>
                  <a:lnTo>
                    <a:pt x="2225763" y="12808"/>
                  </a:lnTo>
                  <a:lnTo>
                    <a:pt x="2290572" y="19531"/>
                  </a:lnTo>
                  <a:lnTo>
                    <a:pt x="2359095" y="25602"/>
                  </a:lnTo>
                  <a:lnTo>
                    <a:pt x="2420845" y="29716"/>
                  </a:lnTo>
                  <a:lnTo>
                    <a:pt x="2476499" y="32062"/>
                  </a:lnTo>
                  <a:lnTo>
                    <a:pt x="2526735" y="32827"/>
                  </a:lnTo>
                  <a:lnTo>
                    <a:pt x="2572229" y="32200"/>
                  </a:lnTo>
                  <a:lnTo>
                    <a:pt x="2613660" y="30368"/>
                  </a:lnTo>
                  <a:lnTo>
                    <a:pt x="2651703" y="27521"/>
                  </a:lnTo>
                  <a:lnTo>
                    <a:pt x="2687037" y="23846"/>
                  </a:lnTo>
                  <a:lnTo>
                    <a:pt x="2720340" y="19531"/>
                  </a:lnTo>
                  <a:lnTo>
                    <a:pt x="2745169" y="16440"/>
                  </a:lnTo>
                  <a:lnTo>
                    <a:pt x="2821240" y="10314"/>
                  </a:lnTo>
                  <a:lnTo>
                    <a:pt x="2870023" y="7491"/>
                  </a:lnTo>
                  <a:lnTo>
                    <a:pt x="2924330" y="4968"/>
                  </a:lnTo>
                  <a:lnTo>
                    <a:pt x="2982931" y="2852"/>
                  </a:lnTo>
                  <a:lnTo>
                    <a:pt x="3044596" y="1249"/>
                  </a:lnTo>
                  <a:lnTo>
                    <a:pt x="3108096" y="262"/>
                  </a:lnTo>
                  <a:lnTo>
                    <a:pt x="3172199" y="0"/>
                  </a:lnTo>
                  <a:lnTo>
                    <a:pt x="3235677" y="566"/>
                  </a:lnTo>
                  <a:lnTo>
                    <a:pt x="3297299" y="2067"/>
                  </a:lnTo>
                  <a:lnTo>
                    <a:pt x="3355835" y="4608"/>
                  </a:lnTo>
                  <a:lnTo>
                    <a:pt x="3410055" y="8295"/>
                  </a:lnTo>
                  <a:lnTo>
                    <a:pt x="3458729" y="13235"/>
                  </a:lnTo>
                  <a:lnTo>
                    <a:pt x="3500628" y="19531"/>
                  </a:lnTo>
                  <a:lnTo>
                    <a:pt x="3500628" y="25627"/>
                  </a:lnTo>
                  <a:lnTo>
                    <a:pt x="3500628" y="27151"/>
                  </a:lnTo>
                  <a:lnTo>
                    <a:pt x="3500628" y="33247"/>
                  </a:lnTo>
                  <a:lnTo>
                    <a:pt x="3466798" y="28844"/>
                  </a:lnTo>
                  <a:lnTo>
                    <a:pt x="3430060" y="25639"/>
                  </a:lnTo>
                  <a:lnTo>
                    <a:pt x="3390159" y="23550"/>
                  </a:lnTo>
                  <a:lnTo>
                    <a:pt x="3346838" y="22494"/>
                  </a:lnTo>
                  <a:lnTo>
                    <a:pt x="3299841" y="22389"/>
                  </a:lnTo>
                  <a:lnTo>
                    <a:pt x="3248911" y="23152"/>
                  </a:lnTo>
                  <a:lnTo>
                    <a:pt x="3193794" y="24702"/>
                  </a:lnTo>
                  <a:lnTo>
                    <a:pt x="3134234" y="26956"/>
                  </a:lnTo>
                  <a:lnTo>
                    <a:pt x="3069973" y="29832"/>
                  </a:lnTo>
                  <a:lnTo>
                    <a:pt x="3000756" y="33247"/>
                  </a:lnTo>
                  <a:lnTo>
                    <a:pt x="2918281" y="37498"/>
                  </a:lnTo>
                  <a:lnTo>
                    <a:pt x="2848737" y="40105"/>
                  </a:lnTo>
                  <a:lnTo>
                    <a:pt x="2789765" y="41284"/>
                  </a:lnTo>
                  <a:lnTo>
                    <a:pt x="2739009" y="41248"/>
                  </a:lnTo>
                  <a:lnTo>
                    <a:pt x="2694110" y="40212"/>
                  </a:lnTo>
                  <a:lnTo>
                    <a:pt x="2652712" y="38391"/>
                  </a:lnTo>
                  <a:lnTo>
                    <a:pt x="2612457" y="35997"/>
                  </a:lnTo>
                  <a:lnTo>
                    <a:pt x="2570988" y="33247"/>
                  </a:lnTo>
                  <a:lnTo>
                    <a:pt x="2535557" y="32079"/>
                  </a:lnTo>
                  <a:lnTo>
                    <a:pt x="2492562" y="31763"/>
                  </a:lnTo>
                  <a:lnTo>
                    <a:pt x="2443432" y="32093"/>
                  </a:lnTo>
                  <a:lnTo>
                    <a:pt x="2389596" y="32862"/>
                  </a:lnTo>
                  <a:lnTo>
                    <a:pt x="2332483" y="33865"/>
                  </a:lnTo>
                  <a:lnTo>
                    <a:pt x="2273522" y="34896"/>
                  </a:lnTo>
                  <a:lnTo>
                    <a:pt x="2214142" y="35748"/>
                  </a:lnTo>
                  <a:lnTo>
                    <a:pt x="2155772" y="36215"/>
                  </a:lnTo>
                  <a:lnTo>
                    <a:pt x="2099841" y="36091"/>
                  </a:lnTo>
                  <a:lnTo>
                    <a:pt x="2047778" y="35171"/>
                  </a:lnTo>
                  <a:lnTo>
                    <a:pt x="2001012" y="33247"/>
                  </a:lnTo>
                  <a:lnTo>
                    <a:pt x="1948644" y="30638"/>
                  </a:lnTo>
                  <a:lnTo>
                    <a:pt x="1898609" y="28067"/>
                  </a:lnTo>
                  <a:lnTo>
                    <a:pt x="1849966" y="25796"/>
                  </a:lnTo>
                  <a:lnTo>
                    <a:pt x="1801775" y="24091"/>
                  </a:lnTo>
                  <a:lnTo>
                    <a:pt x="1753095" y="23213"/>
                  </a:lnTo>
                  <a:lnTo>
                    <a:pt x="1702985" y="23426"/>
                  </a:lnTo>
                  <a:lnTo>
                    <a:pt x="1650504" y="24994"/>
                  </a:lnTo>
                  <a:lnTo>
                    <a:pt x="1594712" y="28180"/>
                  </a:lnTo>
                  <a:lnTo>
                    <a:pt x="1534668" y="33247"/>
                  </a:lnTo>
                  <a:lnTo>
                    <a:pt x="1467951" y="37873"/>
                  </a:lnTo>
                  <a:lnTo>
                    <a:pt x="1407842" y="38819"/>
                  </a:lnTo>
                  <a:lnTo>
                    <a:pt x="1353520" y="37265"/>
                  </a:lnTo>
                  <a:lnTo>
                    <a:pt x="1304163" y="34390"/>
                  </a:lnTo>
                  <a:lnTo>
                    <a:pt x="1258949" y="31372"/>
                  </a:lnTo>
                  <a:lnTo>
                    <a:pt x="1217056" y="29389"/>
                  </a:lnTo>
                  <a:lnTo>
                    <a:pt x="1177665" y="29622"/>
                  </a:lnTo>
                  <a:lnTo>
                    <a:pt x="1139952" y="33247"/>
                  </a:lnTo>
                  <a:lnTo>
                    <a:pt x="1110970" y="37232"/>
                  </a:lnTo>
                  <a:lnTo>
                    <a:pt x="1078059" y="40110"/>
                  </a:lnTo>
                  <a:lnTo>
                    <a:pt x="1041219" y="41986"/>
                  </a:lnTo>
                  <a:lnTo>
                    <a:pt x="1000449" y="42961"/>
                  </a:lnTo>
                  <a:lnTo>
                    <a:pt x="955749" y="43140"/>
                  </a:lnTo>
                  <a:lnTo>
                    <a:pt x="907120" y="42625"/>
                  </a:lnTo>
                  <a:lnTo>
                    <a:pt x="854560" y="41519"/>
                  </a:lnTo>
                  <a:lnTo>
                    <a:pt x="798072" y="39925"/>
                  </a:lnTo>
                  <a:lnTo>
                    <a:pt x="737653" y="37946"/>
                  </a:lnTo>
                  <a:lnTo>
                    <a:pt x="673305" y="35686"/>
                  </a:lnTo>
                  <a:lnTo>
                    <a:pt x="605028" y="33247"/>
                  </a:lnTo>
                  <a:lnTo>
                    <a:pt x="544403" y="31093"/>
                  </a:lnTo>
                  <a:lnTo>
                    <a:pt x="490361" y="28590"/>
                  </a:lnTo>
                  <a:lnTo>
                    <a:pt x="441483" y="25960"/>
                  </a:lnTo>
                  <a:lnTo>
                    <a:pt x="396352" y="23426"/>
                  </a:lnTo>
                  <a:lnTo>
                    <a:pt x="353550" y="21209"/>
                  </a:lnTo>
                  <a:lnTo>
                    <a:pt x="311658" y="19531"/>
                  </a:lnTo>
                  <a:lnTo>
                    <a:pt x="269257" y="18616"/>
                  </a:lnTo>
                  <a:lnTo>
                    <a:pt x="224931" y="18684"/>
                  </a:lnTo>
                  <a:lnTo>
                    <a:pt x="177260" y="19960"/>
                  </a:lnTo>
                  <a:lnTo>
                    <a:pt x="124826" y="22664"/>
                  </a:lnTo>
                  <a:lnTo>
                    <a:pt x="66212" y="27019"/>
                  </a:lnTo>
                  <a:lnTo>
                    <a:pt x="0" y="33247"/>
                  </a:lnTo>
                  <a:lnTo>
                    <a:pt x="0" y="30199"/>
                  </a:lnTo>
                  <a:lnTo>
                    <a:pt x="0" y="24103"/>
                  </a:lnTo>
                  <a:lnTo>
                    <a:pt x="0" y="19531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9921" y="3701660"/>
            <a:ext cx="5258433" cy="256460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651" rIns="0" bIns="0" rtlCol="0">
            <a:spAutoFit/>
          </a:bodyPr>
          <a:lstStyle/>
          <a:p>
            <a:pPr marL="4069079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963" y="2363723"/>
            <a:ext cx="9112250" cy="3944620"/>
            <a:chOff x="473963" y="2363723"/>
            <a:chExt cx="9112250" cy="3944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2363723"/>
              <a:ext cx="9111995" cy="3944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9" y="3689603"/>
              <a:ext cx="577596" cy="57759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24595" y="4455710"/>
            <a:ext cx="800735" cy="5092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540">
              <a:lnSpc>
                <a:spcPct val="103200"/>
              </a:lnSpc>
              <a:spcBef>
                <a:spcPts val="60"/>
              </a:spcBef>
            </a:pPr>
            <a:r>
              <a:rPr sz="1550" spc="-10" dirty="0">
                <a:latin typeface="Carlito"/>
                <a:cs typeface="Carlito"/>
              </a:rPr>
              <a:t>Executive Summary</a:t>
            </a:r>
            <a:endParaRPr sz="155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14600" y="3689603"/>
            <a:ext cx="6509384" cy="577850"/>
            <a:chOff x="2514600" y="3689603"/>
            <a:chExt cx="6509384" cy="5778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4600" y="3689603"/>
              <a:ext cx="582168" cy="5775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8975" y="3689603"/>
              <a:ext cx="577596" cy="5775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3351" y="3689603"/>
              <a:ext cx="577596" cy="5775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3155" y="3689603"/>
              <a:ext cx="580644" cy="5775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6008" y="3689603"/>
              <a:ext cx="577596" cy="57759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288573" y="4455710"/>
            <a:ext cx="103505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-10" dirty="0">
                <a:latin typeface="Carlito"/>
                <a:cs typeface="Carlito"/>
              </a:rPr>
              <a:t>Introduction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ts val="1045"/>
              </a:lnSpc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2</a:t>
            </a:fld>
            <a:endParaRPr spc="-50" dirty="0">
              <a:solidFill>
                <a:srgbClr val="FFFFFF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1803" y="4455710"/>
            <a:ext cx="111823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-10" dirty="0">
                <a:latin typeface="Carlito"/>
                <a:cs typeface="Carlito"/>
              </a:rPr>
              <a:t>Methodology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69139" y="4455710"/>
            <a:ext cx="60261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-10" dirty="0">
                <a:latin typeface="Carlito"/>
                <a:cs typeface="Carlito"/>
              </a:rPr>
              <a:t>Results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98109" y="4455710"/>
            <a:ext cx="91122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-10" dirty="0">
                <a:latin typeface="Carlito"/>
                <a:cs typeface="Carlito"/>
              </a:rPr>
              <a:t>Conclusion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0406" y="4455710"/>
            <a:ext cx="79311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-10" dirty="0">
                <a:latin typeface="Carlito"/>
                <a:cs typeface="Carlito"/>
              </a:rPr>
              <a:t>Appendix</a:t>
            </a:r>
            <a:endParaRPr sz="15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92125">
              <a:lnSpc>
                <a:spcPct val="100000"/>
              </a:lnSpc>
              <a:spcBef>
                <a:spcPts val="135"/>
              </a:spcBef>
            </a:pPr>
            <a:r>
              <a:rPr dirty="0">
                <a:solidFill>
                  <a:srgbClr val="000000"/>
                </a:solidFill>
              </a:rPr>
              <a:t>Success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Rate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vs.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Orbit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Type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403603"/>
            <a:ext cx="106680" cy="520065"/>
          </a:xfrm>
          <a:custGeom>
            <a:avLst/>
            <a:gdLst/>
            <a:ahLst/>
            <a:cxnLst/>
            <a:rect l="l" t="t" r="r" b="b"/>
            <a:pathLst>
              <a:path w="106680" h="520064">
                <a:moveTo>
                  <a:pt x="106679" y="519684"/>
                </a:moveTo>
                <a:lnTo>
                  <a:pt x="0" y="519684"/>
                </a:lnTo>
                <a:lnTo>
                  <a:pt x="0" y="0"/>
                </a:lnTo>
                <a:lnTo>
                  <a:pt x="106679" y="0"/>
                </a:lnTo>
                <a:lnTo>
                  <a:pt x="106679" y="519684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4944" y="2197607"/>
            <a:ext cx="8667115" cy="15240"/>
          </a:xfrm>
          <a:custGeom>
            <a:avLst/>
            <a:gdLst/>
            <a:ahLst/>
            <a:cxnLst/>
            <a:rect l="l" t="t" r="r" b="b"/>
            <a:pathLst>
              <a:path w="8667115" h="15239">
                <a:moveTo>
                  <a:pt x="8666988" y="15240"/>
                </a:moveTo>
                <a:lnTo>
                  <a:pt x="0" y="15240"/>
                </a:lnTo>
                <a:lnTo>
                  <a:pt x="0" y="0"/>
                </a:lnTo>
                <a:lnTo>
                  <a:pt x="8666988" y="0"/>
                </a:lnTo>
                <a:lnTo>
                  <a:pt x="8666988" y="15240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9674" y="5406648"/>
            <a:ext cx="7330440" cy="737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Carlito"/>
                <a:cs typeface="Carlito"/>
              </a:rPr>
              <a:t>From</a:t>
            </a:r>
            <a:r>
              <a:rPr sz="1650" spc="-4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the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plot,</a:t>
            </a:r>
            <a:r>
              <a:rPr sz="1650" spc="-4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we</a:t>
            </a:r>
            <a:r>
              <a:rPr sz="1650" spc="-5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can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see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that</a:t>
            </a:r>
            <a:r>
              <a:rPr sz="1650" spc="-40" dirty="0">
                <a:latin typeface="Carlito"/>
                <a:cs typeface="Carlito"/>
              </a:rPr>
              <a:t> </a:t>
            </a:r>
            <a:r>
              <a:rPr sz="1650" spc="-10" dirty="0">
                <a:latin typeface="Carlito"/>
                <a:cs typeface="Carlito"/>
              </a:rPr>
              <a:t>ES-</a:t>
            </a:r>
            <a:r>
              <a:rPr sz="1650" dirty="0">
                <a:latin typeface="Carlito"/>
                <a:cs typeface="Carlito"/>
              </a:rPr>
              <a:t>L1,</a:t>
            </a:r>
            <a:r>
              <a:rPr sz="1650" spc="-4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GEO,</a:t>
            </a:r>
            <a:r>
              <a:rPr sz="1650" spc="-4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HEO,</a:t>
            </a:r>
            <a:r>
              <a:rPr sz="1650" spc="-4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SSO,</a:t>
            </a:r>
            <a:r>
              <a:rPr sz="1650" spc="-2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VLEO</a:t>
            </a:r>
            <a:r>
              <a:rPr sz="1650" spc="-50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had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the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most</a:t>
            </a:r>
            <a:r>
              <a:rPr sz="1650" spc="-35" dirty="0">
                <a:latin typeface="Carlito"/>
                <a:cs typeface="Carlito"/>
              </a:rPr>
              <a:t> </a:t>
            </a:r>
            <a:r>
              <a:rPr sz="1650" dirty="0">
                <a:latin typeface="Carlito"/>
                <a:cs typeface="Carlito"/>
              </a:rPr>
              <a:t>success</a:t>
            </a:r>
            <a:r>
              <a:rPr sz="1650" spc="-45" dirty="0">
                <a:latin typeface="Carlito"/>
                <a:cs typeface="Carlito"/>
              </a:rPr>
              <a:t> </a:t>
            </a:r>
            <a:r>
              <a:rPr sz="1650" spc="-10" dirty="0">
                <a:latin typeface="Carlito"/>
                <a:cs typeface="Carlito"/>
              </a:rPr>
              <a:t>rate.</a:t>
            </a:r>
            <a:endParaRPr sz="16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Carlito"/>
              <a:cs typeface="Carlito"/>
            </a:endParaRPr>
          </a:p>
          <a:p>
            <a:pPr marR="1277620" algn="r">
              <a:lnSpc>
                <a:spcPct val="100000"/>
              </a:lnSpc>
            </a:pPr>
            <a:r>
              <a:rPr sz="1300" spc="-25" dirty="0">
                <a:latin typeface="Carlito"/>
                <a:cs typeface="Carlito"/>
              </a:rPr>
              <a:t>20</a:t>
            </a:r>
            <a:endParaRPr sz="130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8208" y="2467456"/>
            <a:ext cx="5487071" cy="28589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806" y="1587490"/>
            <a:ext cx="2678430" cy="107823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715">
              <a:lnSpc>
                <a:spcPts val="3920"/>
              </a:lnSpc>
              <a:spcBef>
                <a:spcPts val="600"/>
              </a:spcBef>
            </a:pPr>
            <a:r>
              <a:rPr dirty="0"/>
              <a:t>Flight</a:t>
            </a:r>
            <a:r>
              <a:rPr spc="-65" dirty="0"/>
              <a:t> </a:t>
            </a:r>
            <a:r>
              <a:rPr spc="-10" dirty="0"/>
              <a:t>Number </a:t>
            </a:r>
            <a:r>
              <a:rPr dirty="0"/>
              <a:t>vs.</a:t>
            </a:r>
            <a:r>
              <a:rPr spc="-85" dirty="0"/>
              <a:t> </a:t>
            </a:r>
            <a:r>
              <a:rPr dirty="0"/>
              <a:t>Orbit</a:t>
            </a:r>
            <a:r>
              <a:rPr spc="-90" dirty="0"/>
              <a:t> </a:t>
            </a:r>
            <a:r>
              <a:rPr spc="-2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53541" y="1524000"/>
            <a:ext cx="62865" cy="1316990"/>
            <a:chOff x="3553541" y="1524000"/>
            <a:chExt cx="62865" cy="1316990"/>
          </a:xfrm>
        </p:grpSpPr>
        <p:sp>
          <p:nvSpPr>
            <p:cNvPr id="4" name="object 4"/>
            <p:cNvSpPr/>
            <p:nvPr/>
          </p:nvSpPr>
          <p:spPr>
            <a:xfrm>
              <a:off x="3571070" y="1540764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305" y="1540764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56118" y="1630181"/>
            <a:ext cx="5540375" cy="10483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187960">
              <a:lnSpc>
                <a:spcPct val="90700"/>
              </a:lnSpc>
              <a:spcBef>
                <a:spcPts val="310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• The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plot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below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shows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Flight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vs. Orbit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type.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observe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LEO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orbit,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related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flights whereas in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GTO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orbit,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relationship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flight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orbit.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8988" y="3884676"/>
            <a:ext cx="6441948" cy="172973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763" y="1480056"/>
            <a:ext cx="3045316" cy="1227548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35"/>
              </a:spcBef>
            </a:pPr>
            <a:r>
              <a:rPr sz="3950" spc="-40" dirty="0"/>
              <a:t>Payload</a:t>
            </a:r>
            <a:r>
              <a:rPr sz="3950" spc="-170" dirty="0"/>
              <a:t> </a:t>
            </a:r>
            <a:r>
              <a:rPr sz="3950" spc="-25" dirty="0"/>
              <a:t>vs. </a:t>
            </a:r>
            <a:r>
              <a:rPr sz="3950" dirty="0"/>
              <a:t>Orbit</a:t>
            </a:r>
            <a:r>
              <a:rPr sz="3950" spc="-160" dirty="0"/>
              <a:t> </a:t>
            </a:r>
            <a:r>
              <a:rPr sz="3950" spc="-20" dirty="0"/>
              <a:t>Type</a:t>
            </a:r>
            <a:endParaRPr sz="3950"/>
          </a:p>
        </p:txBody>
      </p:sp>
      <p:grpSp>
        <p:nvGrpSpPr>
          <p:cNvPr id="3" name="object 3"/>
          <p:cNvGrpSpPr/>
          <p:nvPr/>
        </p:nvGrpSpPr>
        <p:grpSpPr>
          <a:xfrm>
            <a:off x="3553541" y="1524000"/>
            <a:ext cx="62865" cy="1316990"/>
            <a:chOff x="3553541" y="1524000"/>
            <a:chExt cx="62865" cy="1316990"/>
          </a:xfrm>
        </p:grpSpPr>
        <p:sp>
          <p:nvSpPr>
            <p:cNvPr id="4" name="object 4"/>
            <p:cNvSpPr/>
            <p:nvPr/>
          </p:nvSpPr>
          <p:spPr>
            <a:xfrm>
              <a:off x="3571070" y="1540764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305" y="1540764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56118" y="1878619"/>
            <a:ext cx="5670550" cy="5518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187960">
              <a:lnSpc>
                <a:spcPts val="1970"/>
              </a:lnSpc>
              <a:spcBef>
                <a:spcPts val="335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•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observe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heavy payloads,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landing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PO,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LEO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ISS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orbits.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3906011"/>
            <a:ext cx="7047808" cy="169468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130800"/>
            <a:chOff x="0" y="1057655"/>
            <a:chExt cx="10058400" cy="513080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10058400" cy="5130800"/>
            </a:xfrm>
            <a:custGeom>
              <a:avLst/>
              <a:gdLst/>
              <a:ahLst/>
              <a:cxnLst/>
              <a:rect l="l" t="t" r="r" b="b"/>
              <a:pathLst>
                <a:path w="10058400" h="5130800">
                  <a:moveTo>
                    <a:pt x="7970141" y="4800600"/>
                  </a:moveTo>
                  <a:lnTo>
                    <a:pt x="1926717" y="4800600"/>
                  </a:lnTo>
                  <a:lnTo>
                    <a:pt x="1672994" y="4737100"/>
                  </a:lnTo>
                  <a:lnTo>
                    <a:pt x="1622393" y="4737100"/>
                  </a:lnTo>
                  <a:lnTo>
                    <a:pt x="918972" y="4559300"/>
                  </a:lnTo>
                  <a:lnTo>
                    <a:pt x="489489" y="4445000"/>
                  </a:lnTo>
                  <a:lnTo>
                    <a:pt x="442087" y="4419600"/>
                  </a:lnTo>
                  <a:lnTo>
                    <a:pt x="347472" y="4394200"/>
                  </a:lnTo>
                  <a:lnTo>
                    <a:pt x="0" y="4279900"/>
                  </a:lnTo>
                  <a:lnTo>
                    <a:pt x="1524" y="4203700"/>
                  </a:lnTo>
                  <a:lnTo>
                    <a:pt x="0" y="420370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4330700"/>
                  </a:lnTo>
                  <a:lnTo>
                    <a:pt x="9951720" y="4368800"/>
                  </a:lnTo>
                  <a:lnTo>
                    <a:pt x="9634728" y="4445000"/>
                  </a:lnTo>
                  <a:lnTo>
                    <a:pt x="9094630" y="4584700"/>
                  </a:lnTo>
                  <a:lnTo>
                    <a:pt x="9045406" y="4584700"/>
                  </a:lnTo>
                  <a:lnTo>
                    <a:pt x="8798974" y="4648200"/>
                  </a:lnTo>
                  <a:lnTo>
                    <a:pt x="8749626" y="4648200"/>
                  </a:lnTo>
                  <a:lnTo>
                    <a:pt x="8601456" y="4686300"/>
                  </a:lnTo>
                  <a:lnTo>
                    <a:pt x="8553031" y="4686300"/>
                  </a:lnTo>
                  <a:lnTo>
                    <a:pt x="8407585" y="4724400"/>
                  </a:lnTo>
                  <a:lnTo>
                    <a:pt x="8359052" y="4724400"/>
                  </a:lnTo>
                  <a:lnTo>
                    <a:pt x="8261921" y="4749800"/>
                  </a:lnTo>
                  <a:lnTo>
                    <a:pt x="8213327" y="4749800"/>
                  </a:lnTo>
                  <a:lnTo>
                    <a:pt x="8116090" y="4775200"/>
                  </a:lnTo>
                  <a:lnTo>
                    <a:pt x="8067451" y="4775200"/>
                  </a:lnTo>
                  <a:lnTo>
                    <a:pt x="7970141" y="4800600"/>
                  </a:lnTo>
                  <a:close/>
                </a:path>
                <a:path w="10058400" h="5130800">
                  <a:moveTo>
                    <a:pt x="8633079" y="4800600"/>
                  </a:moveTo>
                  <a:lnTo>
                    <a:pt x="8371906" y="4800600"/>
                  </a:lnTo>
                  <a:lnTo>
                    <a:pt x="8471659" y="4775200"/>
                  </a:lnTo>
                  <a:lnTo>
                    <a:pt x="8521511" y="4775200"/>
                  </a:lnTo>
                  <a:lnTo>
                    <a:pt x="8670995" y="4737100"/>
                  </a:lnTo>
                  <a:lnTo>
                    <a:pt x="8720809" y="4737100"/>
                  </a:lnTo>
                  <a:lnTo>
                    <a:pt x="8918955" y="4686300"/>
                  </a:lnTo>
                  <a:lnTo>
                    <a:pt x="8968331" y="4686300"/>
                  </a:lnTo>
                  <a:lnTo>
                    <a:pt x="9214691" y="4622800"/>
                  </a:lnTo>
                  <a:lnTo>
                    <a:pt x="9263860" y="4622800"/>
                  </a:lnTo>
                  <a:lnTo>
                    <a:pt x="9899904" y="4457700"/>
                  </a:lnTo>
                  <a:lnTo>
                    <a:pt x="10058400" y="4406900"/>
                  </a:lnTo>
                  <a:lnTo>
                    <a:pt x="10058400" y="4457700"/>
                  </a:lnTo>
                  <a:lnTo>
                    <a:pt x="9123798" y="4699000"/>
                  </a:lnTo>
                  <a:lnTo>
                    <a:pt x="9074485" y="4699000"/>
                  </a:lnTo>
                  <a:lnTo>
                    <a:pt x="8878377" y="4749800"/>
                  </a:lnTo>
                  <a:lnTo>
                    <a:pt x="8829389" y="4749800"/>
                  </a:lnTo>
                  <a:lnTo>
                    <a:pt x="8633079" y="4800600"/>
                  </a:lnTo>
                  <a:close/>
                </a:path>
                <a:path w="10058400" h="5130800">
                  <a:moveTo>
                    <a:pt x="1459992" y="4749800"/>
                  </a:moveTo>
                  <a:lnTo>
                    <a:pt x="1164684" y="4749800"/>
                  </a:lnTo>
                  <a:lnTo>
                    <a:pt x="1066892" y="4724400"/>
                  </a:lnTo>
                  <a:lnTo>
                    <a:pt x="967043" y="4711700"/>
                  </a:lnTo>
                  <a:lnTo>
                    <a:pt x="865218" y="4686300"/>
                  </a:lnTo>
                  <a:lnTo>
                    <a:pt x="814381" y="4686300"/>
                  </a:lnTo>
                  <a:lnTo>
                    <a:pt x="611541" y="4635500"/>
                  </a:lnTo>
                  <a:lnTo>
                    <a:pt x="560958" y="4635500"/>
                  </a:lnTo>
                  <a:lnTo>
                    <a:pt x="308802" y="4572000"/>
                  </a:lnTo>
                  <a:lnTo>
                    <a:pt x="258522" y="4572000"/>
                  </a:lnTo>
                  <a:lnTo>
                    <a:pt x="57912" y="4521200"/>
                  </a:lnTo>
                  <a:lnTo>
                    <a:pt x="0" y="4508500"/>
                  </a:lnTo>
                  <a:lnTo>
                    <a:pt x="0" y="4457700"/>
                  </a:lnTo>
                  <a:lnTo>
                    <a:pt x="60960" y="4470400"/>
                  </a:lnTo>
                  <a:lnTo>
                    <a:pt x="350971" y="4546600"/>
                  </a:lnTo>
                  <a:lnTo>
                    <a:pt x="399497" y="4546600"/>
                  </a:lnTo>
                  <a:lnTo>
                    <a:pt x="597552" y="4597400"/>
                  </a:lnTo>
                  <a:lnTo>
                    <a:pt x="648017" y="4597400"/>
                  </a:lnTo>
                  <a:lnTo>
                    <a:pt x="850424" y="4648200"/>
                  </a:lnTo>
                  <a:lnTo>
                    <a:pt x="901136" y="4648200"/>
                  </a:lnTo>
                  <a:lnTo>
                    <a:pt x="1002654" y="4673600"/>
                  </a:lnTo>
                  <a:lnTo>
                    <a:pt x="1053450" y="4673600"/>
                  </a:lnTo>
                  <a:lnTo>
                    <a:pt x="1155088" y="4699000"/>
                  </a:lnTo>
                  <a:lnTo>
                    <a:pt x="1205920" y="4699000"/>
                  </a:lnTo>
                  <a:lnTo>
                    <a:pt x="1307582" y="4724400"/>
                  </a:lnTo>
                  <a:lnTo>
                    <a:pt x="1358401" y="4724400"/>
                  </a:lnTo>
                  <a:lnTo>
                    <a:pt x="1459992" y="4749800"/>
                  </a:lnTo>
                  <a:close/>
                </a:path>
                <a:path w="10058400" h="5130800">
                  <a:moveTo>
                    <a:pt x="1560473" y="4762500"/>
                  </a:moveTo>
                  <a:lnTo>
                    <a:pt x="1262561" y="4762500"/>
                  </a:lnTo>
                  <a:lnTo>
                    <a:pt x="1213613" y="4749800"/>
                  </a:lnTo>
                  <a:lnTo>
                    <a:pt x="1510259" y="4749800"/>
                  </a:lnTo>
                  <a:lnTo>
                    <a:pt x="1560473" y="4762500"/>
                  </a:lnTo>
                  <a:close/>
                </a:path>
                <a:path w="10058400" h="5130800">
                  <a:moveTo>
                    <a:pt x="1710730" y="4787900"/>
                  </a:moveTo>
                  <a:lnTo>
                    <a:pt x="1409514" y="4787900"/>
                  </a:lnTo>
                  <a:lnTo>
                    <a:pt x="1311529" y="4762500"/>
                  </a:lnTo>
                  <a:lnTo>
                    <a:pt x="1610628" y="4762500"/>
                  </a:lnTo>
                  <a:lnTo>
                    <a:pt x="1710730" y="4787900"/>
                  </a:lnTo>
                  <a:close/>
                </a:path>
                <a:path w="10058400" h="5130800">
                  <a:moveTo>
                    <a:pt x="1810512" y="4800600"/>
                  </a:moveTo>
                  <a:lnTo>
                    <a:pt x="1507558" y="4800600"/>
                  </a:lnTo>
                  <a:lnTo>
                    <a:pt x="1458529" y="4787900"/>
                  </a:lnTo>
                  <a:lnTo>
                    <a:pt x="1760664" y="4787900"/>
                  </a:lnTo>
                  <a:lnTo>
                    <a:pt x="1810512" y="4800600"/>
                  </a:lnTo>
                  <a:close/>
                </a:path>
                <a:path w="10058400" h="5130800">
                  <a:moveTo>
                    <a:pt x="2008903" y="4826000"/>
                  </a:moveTo>
                  <a:lnTo>
                    <a:pt x="1654710" y="4826000"/>
                  </a:lnTo>
                  <a:lnTo>
                    <a:pt x="1556599" y="4800600"/>
                  </a:lnTo>
                  <a:lnTo>
                    <a:pt x="1860266" y="4800600"/>
                  </a:lnTo>
                  <a:lnTo>
                    <a:pt x="1909920" y="4813300"/>
                  </a:lnTo>
                  <a:lnTo>
                    <a:pt x="1959468" y="4813300"/>
                  </a:lnTo>
                  <a:lnTo>
                    <a:pt x="2008903" y="4826000"/>
                  </a:lnTo>
                  <a:close/>
                </a:path>
                <a:path w="10058400" h="5130800">
                  <a:moveTo>
                    <a:pt x="7725727" y="4838700"/>
                  </a:moveTo>
                  <a:lnTo>
                    <a:pt x="2130552" y="4838700"/>
                  </a:lnTo>
                  <a:lnTo>
                    <a:pt x="1977604" y="4800600"/>
                  </a:lnTo>
                  <a:lnTo>
                    <a:pt x="7921474" y="4800600"/>
                  </a:lnTo>
                  <a:lnTo>
                    <a:pt x="7824126" y="4826000"/>
                  </a:lnTo>
                  <a:lnTo>
                    <a:pt x="7775448" y="4826000"/>
                  </a:lnTo>
                  <a:lnTo>
                    <a:pt x="7725727" y="4838700"/>
                  </a:lnTo>
                  <a:close/>
                </a:path>
                <a:path w="10058400" h="5130800">
                  <a:moveTo>
                    <a:pt x="8485471" y="4826000"/>
                  </a:moveTo>
                  <a:lnTo>
                    <a:pt x="8222110" y="4826000"/>
                  </a:lnTo>
                  <a:lnTo>
                    <a:pt x="8321999" y="4800600"/>
                  </a:lnTo>
                  <a:lnTo>
                    <a:pt x="8583912" y="4800600"/>
                  </a:lnTo>
                  <a:lnTo>
                    <a:pt x="8485471" y="4826000"/>
                  </a:lnTo>
                  <a:close/>
                </a:path>
                <a:path w="10058400" h="5130800">
                  <a:moveTo>
                    <a:pt x="2107405" y="4838700"/>
                  </a:moveTo>
                  <a:lnTo>
                    <a:pt x="1752854" y="4838700"/>
                  </a:lnTo>
                  <a:lnTo>
                    <a:pt x="1703779" y="4826000"/>
                  </a:lnTo>
                  <a:lnTo>
                    <a:pt x="2058217" y="4826000"/>
                  </a:lnTo>
                  <a:lnTo>
                    <a:pt x="2107405" y="4838700"/>
                  </a:lnTo>
                  <a:close/>
                </a:path>
                <a:path w="10058400" h="5130800">
                  <a:moveTo>
                    <a:pt x="8337542" y="4851400"/>
                  </a:moveTo>
                  <a:lnTo>
                    <a:pt x="8072050" y="4851400"/>
                  </a:lnTo>
                  <a:lnTo>
                    <a:pt x="8172123" y="4826000"/>
                  </a:lnTo>
                  <a:lnTo>
                    <a:pt x="8436197" y="4826000"/>
                  </a:lnTo>
                  <a:lnTo>
                    <a:pt x="8337542" y="4851400"/>
                  </a:lnTo>
                  <a:close/>
                </a:path>
                <a:path w="10058400" h="5130800">
                  <a:moveTo>
                    <a:pt x="7576542" y="4864100"/>
                  </a:moveTo>
                  <a:lnTo>
                    <a:pt x="1949196" y="4864100"/>
                  </a:lnTo>
                  <a:lnTo>
                    <a:pt x="1900107" y="4851400"/>
                  </a:lnTo>
                  <a:lnTo>
                    <a:pt x="1851020" y="4851400"/>
                  </a:lnTo>
                  <a:lnTo>
                    <a:pt x="1801935" y="4838700"/>
                  </a:lnTo>
                  <a:lnTo>
                    <a:pt x="7676004" y="4838700"/>
                  </a:lnTo>
                  <a:lnTo>
                    <a:pt x="7576542" y="4864100"/>
                  </a:lnTo>
                  <a:close/>
                </a:path>
                <a:path w="10058400" h="5130800">
                  <a:moveTo>
                    <a:pt x="8188100" y="4876800"/>
                  </a:moveTo>
                  <a:lnTo>
                    <a:pt x="7871435" y="4876800"/>
                  </a:lnTo>
                  <a:lnTo>
                    <a:pt x="7921654" y="4864100"/>
                  </a:lnTo>
                  <a:lnTo>
                    <a:pt x="7971828" y="4864100"/>
                  </a:lnTo>
                  <a:lnTo>
                    <a:pt x="8021959" y="4851400"/>
                  </a:lnTo>
                  <a:lnTo>
                    <a:pt x="8288161" y="4851400"/>
                  </a:lnTo>
                  <a:lnTo>
                    <a:pt x="8188100" y="4876800"/>
                  </a:lnTo>
                  <a:close/>
                </a:path>
                <a:path w="10058400" h="5130800">
                  <a:moveTo>
                    <a:pt x="7477044" y="4876800"/>
                  </a:moveTo>
                  <a:lnTo>
                    <a:pt x="2047148" y="4876800"/>
                  </a:lnTo>
                  <a:lnTo>
                    <a:pt x="1998158" y="4864100"/>
                  </a:lnTo>
                  <a:lnTo>
                    <a:pt x="7526799" y="4864100"/>
                  </a:lnTo>
                  <a:lnTo>
                    <a:pt x="7477044" y="4876800"/>
                  </a:lnTo>
                  <a:close/>
                </a:path>
                <a:path w="10058400" h="5130800">
                  <a:moveTo>
                    <a:pt x="7377493" y="4889500"/>
                  </a:moveTo>
                  <a:lnTo>
                    <a:pt x="2145198" y="4889500"/>
                  </a:lnTo>
                  <a:lnTo>
                    <a:pt x="2096163" y="4876800"/>
                  </a:lnTo>
                  <a:lnTo>
                    <a:pt x="7427277" y="4876800"/>
                  </a:lnTo>
                  <a:lnTo>
                    <a:pt x="7377493" y="4889500"/>
                  </a:lnTo>
                  <a:close/>
                </a:path>
                <a:path w="10058400" h="5130800">
                  <a:moveTo>
                    <a:pt x="7934882" y="4914900"/>
                  </a:moveTo>
                  <a:lnTo>
                    <a:pt x="7619964" y="4914900"/>
                  </a:lnTo>
                  <a:lnTo>
                    <a:pt x="7670277" y="4902200"/>
                  </a:lnTo>
                  <a:lnTo>
                    <a:pt x="7720579" y="4902200"/>
                  </a:lnTo>
                  <a:lnTo>
                    <a:pt x="7821168" y="4876800"/>
                  </a:lnTo>
                  <a:lnTo>
                    <a:pt x="8137456" y="4876800"/>
                  </a:lnTo>
                  <a:lnTo>
                    <a:pt x="8086813" y="4889500"/>
                  </a:lnTo>
                  <a:lnTo>
                    <a:pt x="8036169" y="4889500"/>
                  </a:lnTo>
                  <a:lnTo>
                    <a:pt x="7934882" y="4914900"/>
                  </a:lnTo>
                  <a:close/>
                </a:path>
                <a:path w="10058400" h="5130800">
                  <a:moveTo>
                    <a:pt x="7277871" y="4902200"/>
                  </a:moveTo>
                  <a:lnTo>
                    <a:pt x="2243315" y="4902200"/>
                  </a:lnTo>
                  <a:lnTo>
                    <a:pt x="2194250" y="4889500"/>
                  </a:lnTo>
                  <a:lnTo>
                    <a:pt x="7327692" y="4889500"/>
                  </a:lnTo>
                  <a:lnTo>
                    <a:pt x="7277871" y="4902200"/>
                  </a:lnTo>
                  <a:close/>
                </a:path>
                <a:path w="10058400" h="5130800">
                  <a:moveTo>
                    <a:pt x="7178159" y="4914900"/>
                  </a:moveTo>
                  <a:lnTo>
                    <a:pt x="2341469" y="4914900"/>
                  </a:lnTo>
                  <a:lnTo>
                    <a:pt x="2292389" y="4902200"/>
                  </a:lnTo>
                  <a:lnTo>
                    <a:pt x="7228027" y="4902200"/>
                  </a:lnTo>
                  <a:lnTo>
                    <a:pt x="7178159" y="4914900"/>
                  </a:lnTo>
                  <a:close/>
                </a:path>
                <a:path w="10058400" h="5130800">
                  <a:moveTo>
                    <a:pt x="7078340" y="4927600"/>
                  </a:moveTo>
                  <a:lnTo>
                    <a:pt x="2439630" y="4927600"/>
                  </a:lnTo>
                  <a:lnTo>
                    <a:pt x="2390550" y="4914900"/>
                  </a:lnTo>
                  <a:lnTo>
                    <a:pt x="7128264" y="4914900"/>
                  </a:lnTo>
                  <a:lnTo>
                    <a:pt x="7078340" y="4927600"/>
                  </a:lnTo>
                  <a:close/>
                </a:path>
                <a:path w="10058400" h="5130800">
                  <a:moveTo>
                    <a:pt x="7833594" y="4927600"/>
                  </a:moveTo>
                  <a:lnTo>
                    <a:pt x="7519296" y="4927600"/>
                  </a:lnTo>
                  <a:lnTo>
                    <a:pt x="7569638" y="4914900"/>
                  </a:lnTo>
                  <a:lnTo>
                    <a:pt x="7884238" y="4914900"/>
                  </a:lnTo>
                  <a:lnTo>
                    <a:pt x="7833594" y="4927600"/>
                  </a:lnTo>
                  <a:close/>
                </a:path>
                <a:path w="10058400" h="5130800">
                  <a:moveTo>
                    <a:pt x="6978396" y="4940300"/>
                  </a:moveTo>
                  <a:lnTo>
                    <a:pt x="2586821" y="4940300"/>
                  </a:lnTo>
                  <a:lnTo>
                    <a:pt x="2537769" y="4927600"/>
                  </a:lnTo>
                  <a:lnTo>
                    <a:pt x="7028384" y="4927600"/>
                  </a:lnTo>
                  <a:lnTo>
                    <a:pt x="6978396" y="4940300"/>
                  </a:lnTo>
                  <a:close/>
                </a:path>
                <a:path w="10058400" h="5130800">
                  <a:moveTo>
                    <a:pt x="7681663" y="4953000"/>
                  </a:moveTo>
                  <a:lnTo>
                    <a:pt x="7267216" y="4953000"/>
                  </a:lnTo>
                  <a:lnTo>
                    <a:pt x="7317692" y="4940300"/>
                  </a:lnTo>
                  <a:lnTo>
                    <a:pt x="7418547" y="4940300"/>
                  </a:lnTo>
                  <a:lnTo>
                    <a:pt x="7468933" y="4927600"/>
                  </a:lnTo>
                  <a:lnTo>
                    <a:pt x="7782951" y="4927600"/>
                  </a:lnTo>
                  <a:lnTo>
                    <a:pt x="7681663" y="4953000"/>
                  </a:lnTo>
                  <a:close/>
                </a:path>
                <a:path w="10058400" h="5130800">
                  <a:moveTo>
                    <a:pt x="6876923" y="4953000"/>
                  </a:moveTo>
                  <a:lnTo>
                    <a:pt x="2684871" y="4953000"/>
                  </a:lnTo>
                  <a:lnTo>
                    <a:pt x="2635856" y="4940300"/>
                  </a:lnTo>
                  <a:lnTo>
                    <a:pt x="6927691" y="4940300"/>
                  </a:lnTo>
                  <a:lnTo>
                    <a:pt x="6876923" y="4953000"/>
                  </a:lnTo>
                  <a:close/>
                </a:path>
                <a:path w="10058400" h="5130800">
                  <a:moveTo>
                    <a:pt x="5736336" y="5054600"/>
                  </a:moveTo>
                  <a:lnTo>
                    <a:pt x="3687165" y="5054600"/>
                  </a:lnTo>
                  <a:lnTo>
                    <a:pt x="3636568" y="5041900"/>
                  </a:lnTo>
                  <a:lnTo>
                    <a:pt x="3585972" y="5041900"/>
                  </a:lnTo>
                  <a:lnTo>
                    <a:pt x="2782824" y="4953000"/>
                  </a:lnTo>
                  <a:lnTo>
                    <a:pt x="6826091" y="4953000"/>
                  </a:lnTo>
                  <a:lnTo>
                    <a:pt x="6775196" y="4965700"/>
                  </a:lnTo>
                  <a:lnTo>
                    <a:pt x="6724237" y="4965700"/>
                  </a:lnTo>
                  <a:lnTo>
                    <a:pt x="6673215" y="4978400"/>
                  </a:lnTo>
                  <a:lnTo>
                    <a:pt x="6570980" y="4978400"/>
                  </a:lnTo>
                  <a:lnTo>
                    <a:pt x="6519767" y="4991100"/>
                  </a:lnTo>
                  <a:lnTo>
                    <a:pt x="6468491" y="4991100"/>
                  </a:lnTo>
                  <a:lnTo>
                    <a:pt x="6417151" y="5003800"/>
                  </a:lnTo>
                  <a:lnTo>
                    <a:pt x="6365748" y="5003800"/>
                  </a:lnTo>
                  <a:lnTo>
                    <a:pt x="5736336" y="5054600"/>
                  </a:lnTo>
                  <a:close/>
                </a:path>
                <a:path w="10058400" h="5130800">
                  <a:moveTo>
                    <a:pt x="7479792" y="4978400"/>
                  </a:moveTo>
                  <a:lnTo>
                    <a:pt x="7064979" y="4978400"/>
                  </a:lnTo>
                  <a:lnTo>
                    <a:pt x="7115556" y="4965700"/>
                  </a:lnTo>
                  <a:lnTo>
                    <a:pt x="7166152" y="4965700"/>
                  </a:lnTo>
                  <a:lnTo>
                    <a:pt x="7216704" y="4953000"/>
                  </a:lnTo>
                  <a:lnTo>
                    <a:pt x="7631019" y="4953000"/>
                  </a:lnTo>
                  <a:lnTo>
                    <a:pt x="7580376" y="4965700"/>
                  </a:lnTo>
                  <a:lnTo>
                    <a:pt x="7479792" y="4978400"/>
                  </a:lnTo>
                  <a:close/>
                </a:path>
                <a:path w="10058400" h="5130800">
                  <a:moveTo>
                    <a:pt x="7328916" y="4991100"/>
                  </a:moveTo>
                  <a:lnTo>
                    <a:pt x="6913079" y="4991100"/>
                  </a:lnTo>
                  <a:lnTo>
                    <a:pt x="6963739" y="4978400"/>
                  </a:lnTo>
                  <a:lnTo>
                    <a:pt x="7379208" y="4978400"/>
                  </a:lnTo>
                  <a:lnTo>
                    <a:pt x="7328916" y="4991100"/>
                  </a:lnTo>
                  <a:close/>
                </a:path>
                <a:path w="10058400" h="5130800">
                  <a:moveTo>
                    <a:pt x="7228332" y="5003800"/>
                  </a:moveTo>
                  <a:lnTo>
                    <a:pt x="6811688" y="5003800"/>
                  </a:lnTo>
                  <a:lnTo>
                    <a:pt x="6862394" y="4991100"/>
                  </a:lnTo>
                  <a:lnTo>
                    <a:pt x="7278624" y="4991100"/>
                  </a:lnTo>
                  <a:lnTo>
                    <a:pt x="7228332" y="5003800"/>
                  </a:lnTo>
                  <a:close/>
                </a:path>
                <a:path w="10058400" h="5130800">
                  <a:moveTo>
                    <a:pt x="7127748" y="5016500"/>
                  </a:moveTo>
                  <a:lnTo>
                    <a:pt x="6659452" y="5016500"/>
                  </a:lnTo>
                  <a:lnTo>
                    <a:pt x="6710215" y="5003800"/>
                  </a:lnTo>
                  <a:lnTo>
                    <a:pt x="7178040" y="5003800"/>
                  </a:lnTo>
                  <a:lnTo>
                    <a:pt x="7127748" y="5016500"/>
                  </a:lnTo>
                  <a:close/>
                </a:path>
                <a:path w="10058400" h="5130800">
                  <a:moveTo>
                    <a:pt x="6489192" y="5067300"/>
                  </a:moveTo>
                  <a:lnTo>
                    <a:pt x="5836749" y="5067300"/>
                  </a:lnTo>
                  <a:lnTo>
                    <a:pt x="5888897" y="5054600"/>
                  </a:lnTo>
                  <a:lnTo>
                    <a:pt x="6097077" y="5054600"/>
                  </a:lnTo>
                  <a:lnTo>
                    <a:pt x="6149053" y="5041900"/>
                  </a:lnTo>
                  <a:lnTo>
                    <a:pt x="6303801" y="5041900"/>
                  </a:lnTo>
                  <a:lnTo>
                    <a:pt x="6354629" y="5029200"/>
                  </a:lnTo>
                  <a:lnTo>
                    <a:pt x="6456271" y="5029200"/>
                  </a:lnTo>
                  <a:lnTo>
                    <a:pt x="6507082" y="5016500"/>
                  </a:lnTo>
                  <a:lnTo>
                    <a:pt x="7077456" y="5016500"/>
                  </a:lnTo>
                  <a:lnTo>
                    <a:pt x="6489192" y="5067300"/>
                  </a:lnTo>
                  <a:close/>
                </a:path>
                <a:path w="10058400" h="5130800">
                  <a:moveTo>
                    <a:pt x="5602224" y="5067300"/>
                  </a:moveTo>
                  <a:lnTo>
                    <a:pt x="3838956" y="5067300"/>
                  </a:lnTo>
                  <a:lnTo>
                    <a:pt x="3788359" y="5054600"/>
                  </a:lnTo>
                  <a:lnTo>
                    <a:pt x="5722620" y="5054600"/>
                  </a:lnTo>
                  <a:lnTo>
                    <a:pt x="5602224" y="5067300"/>
                  </a:lnTo>
                  <a:close/>
                </a:path>
                <a:path w="10058400" h="5130800">
                  <a:moveTo>
                    <a:pt x="6386853" y="5080000"/>
                  </a:moveTo>
                  <a:lnTo>
                    <a:pt x="3990746" y="5080000"/>
                  </a:lnTo>
                  <a:lnTo>
                    <a:pt x="3940149" y="5067300"/>
                  </a:lnTo>
                  <a:lnTo>
                    <a:pt x="6438005" y="5067300"/>
                  </a:lnTo>
                  <a:lnTo>
                    <a:pt x="6386853" y="5080000"/>
                  </a:lnTo>
                  <a:close/>
                </a:path>
                <a:path w="10058400" h="5130800">
                  <a:moveTo>
                    <a:pt x="6182490" y="5092700"/>
                  </a:moveTo>
                  <a:lnTo>
                    <a:pt x="4243730" y="5092700"/>
                  </a:lnTo>
                  <a:lnTo>
                    <a:pt x="4193133" y="5080000"/>
                  </a:lnTo>
                  <a:lnTo>
                    <a:pt x="6233555" y="5080000"/>
                  </a:lnTo>
                  <a:lnTo>
                    <a:pt x="6182490" y="5092700"/>
                  </a:lnTo>
                  <a:close/>
                </a:path>
                <a:path w="10058400" h="5130800">
                  <a:moveTo>
                    <a:pt x="5250180" y="5130800"/>
                  </a:moveTo>
                  <a:lnTo>
                    <a:pt x="4997196" y="5130800"/>
                  </a:lnTo>
                  <a:lnTo>
                    <a:pt x="4931664" y="5118100"/>
                  </a:lnTo>
                  <a:lnTo>
                    <a:pt x="4344924" y="5092700"/>
                  </a:lnTo>
                  <a:lnTo>
                    <a:pt x="6029322" y="5092700"/>
                  </a:lnTo>
                  <a:lnTo>
                    <a:pt x="5978257" y="5105400"/>
                  </a:lnTo>
                  <a:lnTo>
                    <a:pt x="5722620" y="5105400"/>
                  </a:lnTo>
                  <a:lnTo>
                    <a:pt x="5344668" y="5118100"/>
                  </a:lnTo>
                  <a:lnTo>
                    <a:pt x="5273302" y="5118100"/>
                  </a:lnTo>
                  <a:lnTo>
                    <a:pt x="5250180" y="5130800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67028" y="1246632"/>
              <a:ext cx="7263765" cy="4086225"/>
            </a:xfrm>
            <a:custGeom>
              <a:avLst/>
              <a:gdLst/>
              <a:ahLst/>
              <a:cxnLst/>
              <a:rect l="l" t="t" r="r" b="b"/>
              <a:pathLst>
                <a:path w="7263765" h="4086225">
                  <a:moveTo>
                    <a:pt x="7263384" y="4085844"/>
                  </a:moveTo>
                  <a:lnTo>
                    <a:pt x="0" y="4085844"/>
                  </a:lnTo>
                  <a:lnTo>
                    <a:pt x="0" y="0"/>
                  </a:lnTo>
                  <a:lnTo>
                    <a:pt x="7263384" y="0"/>
                  </a:lnTo>
                  <a:lnTo>
                    <a:pt x="7263384" y="4085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67027" y="1246631"/>
              <a:ext cx="3109595" cy="2381250"/>
            </a:xfrm>
            <a:custGeom>
              <a:avLst/>
              <a:gdLst/>
              <a:ahLst/>
              <a:cxnLst/>
              <a:rect l="l" t="t" r="r" b="b"/>
              <a:pathLst>
                <a:path w="3109595" h="2381250">
                  <a:moveTo>
                    <a:pt x="740664" y="2292096"/>
                  </a:moveTo>
                  <a:lnTo>
                    <a:pt x="689137" y="2291948"/>
                  </a:lnTo>
                  <a:lnTo>
                    <a:pt x="637765" y="2290825"/>
                  </a:lnTo>
                  <a:lnTo>
                    <a:pt x="586558" y="2288682"/>
                  </a:lnTo>
                  <a:lnTo>
                    <a:pt x="535532" y="2285475"/>
                  </a:lnTo>
                  <a:lnTo>
                    <a:pt x="484699" y="2281163"/>
                  </a:lnTo>
                  <a:lnTo>
                    <a:pt x="434073" y="2275700"/>
                  </a:lnTo>
                  <a:lnTo>
                    <a:pt x="383667" y="2269045"/>
                  </a:lnTo>
                  <a:lnTo>
                    <a:pt x="333493" y="2261153"/>
                  </a:lnTo>
                  <a:lnTo>
                    <a:pt x="283567" y="2251982"/>
                  </a:lnTo>
                  <a:lnTo>
                    <a:pt x="233900" y="2241488"/>
                  </a:lnTo>
                  <a:lnTo>
                    <a:pt x="184507" y="2229628"/>
                  </a:lnTo>
                  <a:lnTo>
                    <a:pt x="135400" y="2216358"/>
                  </a:lnTo>
                  <a:lnTo>
                    <a:pt x="86593" y="2201635"/>
                  </a:lnTo>
                  <a:lnTo>
                    <a:pt x="38100" y="2185416"/>
                  </a:lnTo>
                  <a:lnTo>
                    <a:pt x="0" y="2171700"/>
                  </a:lnTo>
                  <a:lnTo>
                    <a:pt x="0" y="0"/>
                  </a:lnTo>
                  <a:lnTo>
                    <a:pt x="2997708" y="0"/>
                  </a:lnTo>
                  <a:lnTo>
                    <a:pt x="3006852" y="91440"/>
                  </a:lnTo>
                  <a:lnTo>
                    <a:pt x="3009090" y="130325"/>
                  </a:lnTo>
                  <a:lnTo>
                    <a:pt x="3011043" y="169354"/>
                  </a:lnTo>
                  <a:lnTo>
                    <a:pt x="3012424" y="208668"/>
                  </a:lnTo>
                  <a:lnTo>
                    <a:pt x="3012948" y="248412"/>
                  </a:lnTo>
                  <a:lnTo>
                    <a:pt x="3012408" y="298590"/>
                  </a:lnTo>
                  <a:lnTo>
                    <a:pt x="3010778" y="348538"/>
                  </a:lnTo>
                  <a:lnTo>
                    <a:pt x="3008037" y="398250"/>
                  </a:lnTo>
                  <a:lnTo>
                    <a:pt x="3004167" y="447723"/>
                  </a:lnTo>
                  <a:lnTo>
                    <a:pt x="2999150" y="496951"/>
                  </a:lnTo>
                  <a:lnTo>
                    <a:pt x="2992966" y="545930"/>
                  </a:lnTo>
                  <a:lnTo>
                    <a:pt x="2985597" y="594655"/>
                  </a:lnTo>
                  <a:lnTo>
                    <a:pt x="2977024" y="643121"/>
                  </a:lnTo>
                  <a:lnTo>
                    <a:pt x="2967228" y="691324"/>
                  </a:lnTo>
                  <a:lnTo>
                    <a:pt x="2956190" y="739259"/>
                  </a:lnTo>
                  <a:lnTo>
                    <a:pt x="2943891" y="786921"/>
                  </a:lnTo>
                  <a:lnTo>
                    <a:pt x="2930313" y="834305"/>
                  </a:lnTo>
                  <a:lnTo>
                    <a:pt x="2915437" y="881407"/>
                  </a:lnTo>
                  <a:lnTo>
                    <a:pt x="2899243" y="928222"/>
                  </a:lnTo>
                  <a:lnTo>
                    <a:pt x="2881714" y="974746"/>
                  </a:lnTo>
                  <a:lnTo>
                    <a:pt x="2862830" y="1020973"/>
                  </a:lnTo>
                  <a:lnTo>
                    <a:pt x="2842573" y="1066899"/>
                  </a:lnTo>
                  <a:lnTo>
                    <a:pt x="2820924" y="1112520"/>
                  </a:lnTo>
                  <a:lnTo>
                    <a:pt x="2797782" y="1158351"/>
                  </a:lnTo>
                  <a:lnTo>
                    <a:pt x="2773519" y="1203278"/>
                  </a:lnTo>
                  <a:lnTo>
                    <a:pt x="2748158" y="1247325"/>
                  </a:lnTo>
                  <a:lnTo>
                    <a:pt x="2721721" y="1290518"/>
                  </a:lnTo>
                  <a:lnTo>
                    <a:pt x="2694230" y="1332880"/>
                  </a:lnTo>
                  <a:lnTo>
                    <a:pt x="2665708" y="1374436"/>
                  </a:lnTo>
                  <a:lnTo>
                    <a:pt x="2636177" y="1415211"/>
                  </a:lnTo>
                  <a:lnTo>
                    <a:pt x="2605659" y="1455229"/>
                  </a:lnTo>
                  <a:lnTo>
                    <a:pt x="2574176" y="1494515"/>
                  </a:lnTo>
                  <a:lnTo>
                    <a:pt x="2541752" y="1533093"/>
                  </a:lnTo>
                  <a:lnTo>
                    <a:pt x="2508408" y="1570988"/>
                  </a:lnTo>
                  <a:lnTo>
                    <a:pt x="2474166" y="1608224"/>
                  </a:lnTo>
                  <a:lnTo>
                    <a:pt x="2439049" y="1644827"/>
                  </a:lnTo>
                  <a:lnTo>
                    <a:pt x="2403080" y="1680820"/>
                  </a:lnTo>
                  <a:lnTo>
                    <a:pt x="2366280" y="1716228"/>
                  </a:lnTo>
                  <a:lnTo>
                    <a:pt x="2328672" y="1751076"/>
                  </a:lnTo>
                  <a:lnTo>
                    <a:pt x="2396571" y="1751076"/>
                  </a:lnTo>
                  <a:lnTo>
                    <a:pt x="2364105" y="1778698"/>
                  </a:lnTo>
                  <a:lnTo>
                    <a:pt x="2324433" y="1811107"/>
                  </a:lnTo>
                  <a:lnTo>
                    <a:pt x="2284476" y="1842516"/>
                  </a:lnTo>
                  <a:lnTo>
                    <a:pt x="2243137" y="1872924"/>
                  </a:lnTo>
                  <a:lnTo>
                    <a:pt x="2200656" y="1902904"/>
                  </a:lnTo>
                  <a:lnTo>
                    <a:pt x="2155888" y="1933170"/>
                  </a:lnTo>
                  <a:lnTo>
                    <a:pt x="2107692" y="1964436"/>
                  </a:lnTo>
                  <a:lnTo>
                    <a:pt x="2066483" y="1990502"/>
                  </a:lnTo>
                  <a:lnTo>
                    <a:pt x="2021982" y="2014228"/>
                  </a:lnTo>
                  <a:lnTo>
                    <a:pt x="1974921" y="2036198"/>
                  </a:lnTo>
                  <a:lnTo>
                    <a:pt x="1926031" y="2056997"/>
                  </a:lnTo>
                  <a:lnTo>
                    <a:pt x="1876044" y="2077212"/>
                  </a:lnTo>
                  <a:lnTo>
                    <a:pt x="1782097" y="2113552"/>
                  </a:lnTo>
                  <a:lnTo>
                    <a:pt x="1734952" y="2131094"/>
                  </a:lnTo>
                  <a:lnTo>
                    <a:pt x="1687687" y="2148197"/>
                  </a:lnTo>
                  <a:lnTo>
                    <a:pt x="1640296" y="2164843"/>
                  </a:lnTo>
                  <a:lnTo>
                    <a:pt x="1592776" y="2181019"/>
                  </a:lnTo>
                  <a:lnTo>
                    <a:pt x="1545122" y="2196708"/>
                  </a:lnTo>
                  <a:lnTo>
                    <a:pt x="1497330" y="2211895"/>
                  </a:lnTo>
                  <a:lnTo>
                    <a:pt x="1449394" y="2226564"/>
                  </a:lnTo>
                  <a:lnTo>
                    <a:pt x="1401312" y="2240699"/>
                  </a:lnTo>
                  <a:lnTo>
                    <a:pt x="1353077" y="2254285"/>
                  </a:lnTo>
                  <a:lnTo>
                    <a:pt x="1342827" y="2257044"/>
                  </a:lnTo>
                  <a:lnTo>
                    <a:pt x="1159764" y="2257044"/>
                  </a:lnTo>
                  <a:lnTo>
                    <a:pt x="1156716" y="2258568"/>
                  </a:lnTo>
                  <a:lnTo>
                    <a:pt x="1337164" y="2258568"/>
                  </a:lnTo>
                  <a:lnTo>
                    <a:pt x="1325836" y="2261616"/>
                  </a:lnTo>
                  <a:lnTo>
                    <a:pt x="1144524" y="2261616"/>
                  </a:lnTo>
                  <a:lnTo>
                    <a:pt x="1094666" y="2268113"/>
                  </a:lnTo>
                  <a:lnTo>
                    <a:pt x="1044559" y="2273879"/>
                  </a:lnTo>
                  <a:lnTo>
                    <a:pt x="994237" y="2278895"/>
                  </a:lnTo>
                  <a:lnTo>
                    <a:pt x="943737" y="2283142"/>
                  </a:lnTo>
                  <a:lnTo>
                    <a:pt x="893093" y="2286604"/>
                  </a:lnTo>
                  <a:lnTo>
                    <a:pt x="842343" y="2289262"/>
                  </a:lnTo>
                  <a:lnTo>
                    <a:pt x="791521" y="2291098"/>
                  </a:lnTo>
                  <a:lnTo>
                    <a:pt x="740664" y="2292096"/>
                  </a:lnTo>
                  <a:close/>
                </a:path>
                <a:path w="3109595" h="2381250">
                  <a:moveTo>
                    <a:pt x="2396571" y="1751076"/>
                  </a:moveTo>
                  <a:lnTo>
                    <a:pt x="2328672" y="1751076"/>
                  </a:lnTo>
                  <a:lnTo>
                    <a:pt x="2335244" y="1747361"/>
                  </a:lnTo>
                  <a:lnTo>
                    <a:pt x="2341245" y="1743075"/>
                  </a:lnTo>
                  <a:lnTo>
                    <a:pt x="2346674" y="1738217"/>
                  </a:lnTo>
                  <a:lnTo>
                    <a:pt x="2351532" y="1732788"/>
                  </a:lnTo>
                  <a:lnTo>
                    <a:pt x="2391355" y="1698597"/>
                  </a:lnTo>
                  <a:lnTo>
                    <a:pt x="2430182" y="1663375"/>
                  </a:lnTo>
                  <a:lnTo>
                    <a:pt x="2467999" y="1627151"/>
                  </a:lnTo>
                  <a:lnTo>
                    <a:pt x="2504793" y="1589951"/>
                  </a:lnTo>
                  <a:lnTo>
                    <a:pt x="2540549" y="1551803"/>
                  </a:lnTo>
                  <a:lnTo>
                    <a:pt x="2575254" y="1512734"/>
                  </a:lnTo>
                  <a:lnTo>
                    <a:pt x="2608894" y="1472772"/>
                  </a:lnTo>
                  <a:lnTo>
                    <a:pt x="2641456" y="1431945"/>
                  </a:lnTo>
                  <a:lnTo>
                    <a:pt x="2672925" y="1390279"/>
                  </a:lnTo>
                  <a:lnTo>
                    <a:pt x="2703288" y="1347803"/>
                  </a:lnTo>
                  <a:lnTo>
                    <a:pt x="2732532" y="1304544"/>
                  </a:lnTo>
                  <a:lnTo>
                    <a:pt x="2760358" y="1261141"/>
                  </a:lnTo>
                  <a:lnTo>
                    <a:pt x="2787061" y="1217415"/>
                  </a:lnTo>
                  <a:lnTo>
                    <a:pt x="2812628" y="1173363"/>
                  </a:lnTo>
                  <a:lnTo>
                    <a:pt x="2837046" y="1128980"/>
                  </a:lnTo>
                  <a:lnTo>
                    <a:pt x="2860302" y="1084261"/>
                  </a:lnTo>
                  <a:lnTo>
                    <a:pt x="2882384" y="1039201"/>
                  </a:lnTo>
                  <a:lnTo>
                    <a:pt x="2903279" y="993796"/>
                  </a:lnTo>
                  <a:lnTo>
                    <a:pt x="2922975" y="948040"/>
                  </a:lnTo>
                  <a:lnTo>
                    <a:pt x="2941459" y="901931"/>
                  </a:lnTo>
                  <a:lnTo>
                    <a:pt x="2958719" y="855462"/>
                  </a:lnTo>
                  <a:lnTo>
                    <a:pt x="2974743" y="808629"/>
                  </a:lnTo>
                  <a:lnTo>
                    <a:pt x="2989516" y="761428"/>
                  </a:lnTo>
                  <a:lnTo>
                    <a:pt x="3003028" y="713854"/>
                  </a:lnTo>
                  <a:lnTo>
                    <a:pt x="3015264" y="665902"/>
                  </a:lnTo>
                  <a:lnTo>
                    <a:pt x="3026214" y="617568"/>
                  </a:lnTo>
                  <a:lnTo>
                    <a:pt x="3035864" y="568847"/>
                  </a:lnTo>
                  <a:lnTo>
                    <a:pt x="3044202" y="519734"/>
                  </a:lnTo>
                  <a:lnTo>
                    <a:pt x="3051214" y="470225"/>
                  </a:lnTo>
                  <a:lnTo>
                    <a:pt x="3056889" y="420315"/>
                  </a:lnTo>
                  <a:lnTo>
                    <a:pt x="3061215" y="370000"/>
                  </a:lnTo>
                  <a:lnTo>
                    <a:pt x="3064177" y="319275"/>
                  </a:lnTo>
                  <a:lnTo>
                    <a:pt x="3065765" y="268134"/>
                  </a:lnTo>
                  <a:lnTo>
                    <a:pt x="3065964" y="216575"/>
                  </a:lnTo>
                  <a:lnTo>
                    <a:pt x="3064764" y="164592"/>
                  </a:lnTo>
                  <a:lnTo>
                    <a:pt x="3060382" y="91440"/>
                  </a:lnTo>
                  <a:lnTo>
                    <a:pt x="3052572" y="18288"/>
                  </a:lnTo>
                  <a:lnTo>
                    <a:pt x="3048000" y="0"/>
                  </a:lnTo>
                  <a:lnTo>
                    <a:pt x="3089148" y="0"/>
                  </a:lnTo>
                  <a:lnTo>
                    <a:pt x="3096768" y="39624"/>
                  </a:lnTo>
                  <a:lnTo>
                    <a:pt x="3102022" y="87665"/>
                  </a:lnTo>
                  <a:lnTo>
                    <a:pt x="3105796" y="135775"/>
                  </a:lnTo>
                  <a:lnTo>
                    <a:pt x="3108109" y="183953"/>
                  </a:lnTo>
                  <a:lnTo>
                    <a:pt x="3108983" y="232195"/>
                  </a:lnTo>
                  <a:lnTo>
                    <a:pt x="3108438" y="280500"/>
                  </a:lnTo>
                  <a:lnTo>
                    <a:pt x="3106492" y="328865"/>
                  </a:lnTo>
                  <a:lnTo>
                    <a:pt x="3103167" y="377288"/>
                  </a:lnTo>
                  <a:lnTo>
                    <a:pt x="3098482" y="425767"/>
                  </a:lnTo>
                  <a:lnTo>
                    <a:pt x="3092458" y="474299"/>
                  </a:lnTo>
                  <a:lnTo>
                    <a:pt x="3085114" y="522883"/>
                  </a:lnTo>
                  <a:lnTo>
                    <a:pt x="3076472" y="571516"/>
                  </a:lnTo>
                  <a:lnTo>
                    <a:pt x="3066550" y="620196"/>
                  </a:lnTo>
                  <a:lnTo>
                    <a:pt x="3055368" y="668921"/>
                  </a:lnTo>
                  <a:lnTo>
                    <a:pt x="3042948" y="717687"/>
                  </a:lnTo>
                  <a:lnTo>
                    <a:pt x="3029309" y="766495"/>
                  </a:lnTo>
                  <a:lnTo>
                    <a:pt x="3014472" y="815340"/>
                  </a:lnTo>
                  <a:lnTo>
                    <a:pt x="2998010" y="864844"/>
                  </a:lnTo>
                  <a:lnTo>
                    <a:pt x="2980415" y="913647"/>
                  </a:lnTo>
                  <a:lnTo>
                    <a:pt x="2961696" y="961750"/>
                  </a:lnTo>
                  <a:lnTo>
                    <a:pt x="2941860" y="1009158"/>
                  </a:lnTo>
                  <a:lnTo>
                    <a:pt x="2920915" y="1055872"/>
                  </a:lnTo>
                  <a:lnTo>
                    <a:pt x="2898870" y="1101896"/>
                  </a:lnTo>
                  <a:lnTo>
                    <a:pt x="2875731" y="1147233"/>
                  </a:lnTo>
                  <a:lnTo>
                    <a:pt x="2851507" y="1191886"/>
                  </a:lnTo>
                  <a:lnTo>
                    <a:pt x="2826206" y="1235857"/>
                  </a:lnTo>
                  <a:lnTo>
                    <a:pt x="2799836" y="1279150"/>
                  </a:lnTo>
                  <a:lnTo>
                    <a:pt x="2772405" y="1321768"/>
                  </a:lnTo>
                  <a:lnTo>
                    <a:pt x="2743919" y="1363713"/>
                  </a:lnTo>
                  <a:lnTo>
                    <a:pt x="2714389" y="1404989"/>
                  </a:lnTo>
                  <a:lnTo>
                    <a:pt x="2683820" y="1445598"/>
                  </a:lnTo>
                  <a:lnTo>
                    <a:pt x="2652222" y="1485544"/>
                  </a:lnTo>
                  <a:lnTo>
                    <a:pt x="2619601" y="1524829"/>
                  </a:lnTo>
                  <a:lnTo>
                    <a:pt x="2585967" y="1563457"/>
                  </a:lnTo>
                  <a:lnTo>
                    <a:pt x="2551327" y="1601430"/>
                  </a:lnTo>
                  <a:lnTo>
                    <a:pt x="2515688" y="1638752"/>
                  </a:lnTo>
                  <a:lnTo>
                    <a:pt x="2479059" y="1675425"/>
                  </a:lnTo>
                  <a:lnTo>
                    <a:pt x="2441448" y="1711452"/>
                  </a:lnTo>
                  <a:lnTo>
                    <a:pt x="2403205" y="1745432"/>
                  </a:lnTo>
                  <a:lnTo>
                    <a:pt x="2396571" y="1751076"/>
                  </a:lnTo>
                  <a:close/>
                </a:path>
                <a:path w="3109595" h="2381250">
                  <a:moveTo>
                    <a:pt x="1337164" y="2258568"/>
                  </a:moveTo>
                  <a:lnTo>
                    <a:pt x="1156716" y="2258568"/>
                  </a:lnTo>
                  <a:lnTo>
                    <a:pt x="1159764" y="2257044"/>
                  </a:lnTo>
                  <a:lnTo>
                    <a:pt x="1342827" y="2257044"/>
                  </a:lnTo>
                  <a:lnTo>
                    <a:pt x="1337164" y="2258568"/>
                  </a:lnTo>
                  <a:close/>
                </a:path>
                <a:path w="3109595" h="2381250">
                  <a:moveTo>
                    <a:pt x="971504" y="2339143"/>
                  </a:moveTo>
                  <a:lnTo>
                    <a:pt x="490132" y="2339143"/>
                  </a:lnTo>
                  <a:lnTo>
                    <a:pt x="541642" y="2338986"/>
                  </a:lnTo>
                  <a:lnTo>
                    <a:pt x="593097" y="2337619"/>
                  </a:lnTo>
                  <a:lnTo>
                    <a:pt x="644498" y="2335103"/>
                  </a:lnTo>
                  <a:lnTo>
                    <a:pt x="695845" y="2331501"/>
                  </a:lnTo>
                  <a:lnTo>
                    <a:pt x="747138" y="2326875"/>
                  </a:lnTo>
                  <a:lnTo>
                    <a:pt x="798377" y="2321287"/>
                  </a:lnTo>
                  <a:lnTo>
                    <a:pt x="849562" y="2314801"/>
                  </a:lnTo>
                  <a:lnTo>
                    <a:pt x="900693" y="2307478"/>
                  </a:lnTo>
                  <a:lnTo>
                    <a:pt x="951769" y="2299381"/>
                  </a:lnTo>
                  <a:lnTo>
                    <a:pt x="1002792" y="2290572"/>
                  </a:lnTo>
                  <a:lnTo>
                    <a:pt x="1075944" y="2276856"/>
                  </a:lnTo>
                  <a:lnTo>
                    <a:pt x="1127379" y="2265926"/>
                  </a:lnTo>
                  <a:lnTo>
                    <a:pt x="1144524" y="2261616"/>
                  </a:lnTo>
                  <a:lnTo>
                    <a:pt x="1325836" y="2261616"/>
                  </a:lnTo>
                  <a:lnTo>
                    <a:pt x="1256135" y="2279748"/>
                  </a:lnTo>
                  <a:lnTo>
                    <a:pt x="1207418" y="2291593"/>
                  </a:lnTo>
                  <a:lnTo>
                    <a:pt x="1158532" y="2302826"/>
                  </a:lnTo>
                  <a:lnTo>
                    <a:pt x="1109472" y="2313432"/>
                  </a:lnTo>
                  <a:lnTo>
                    <a:pt x="1058834" y="2323482"/>
                  </a:lnTo>
                  <a:lnTo>
                    <a:pt x="1008115" y="2332877"/>
                  </a:lnTo>
                  <a:lnTo>
                    <a:pt x="971504" y="2339143"/>
                  </a:lnTo>
                  <a:close/>
                </a:path>
                <a:path w="3109595" h="2381250">
                  <a:moveTo>
                    <a:pt x="496458" y="2380634"/>
                  </a:moveTo>
                  <a:lnTo>
                    <a:pt x="444845" y="2379777"/>
                  </a:lnTo>
                  <a:lnTo>
                    <a:pt x="393151" y="2377711"/>
                  </a:lnTo>
                  <a:lnTo>
                    <a:pt x="341376" y="2374392"/>
                  </a:lnTo>
                  <a:lnTo>
                    <a:pt x="294371" y="2370052"/>
                  </a:lnTo>
                  <a:lnTo>
                    <a:pt x="247791" y="2364570"/>
                  </a:lnTo>
                  <a:lnTo>
                    <a:pt x="201549" y="2357818"/>
                  </a:lnTo>
                  <a:lnTo>
                    <a:pt x="155560" y="2349669"/>
                  </a:lnTo>
                  <a:lnTo>
                    <a:pt x="109742" y="2339996"/>
                  </a:lnTo>
                  <a:lnTo>
                    <a:pt x="64008" y="2328672"/>
                  </a:lnTo>
                  <a:lnTo>
                    <a:pt x="0" y="2310384"/>
                  </a:lnTo>
                  <a:lnTo>
                    <a:pt x="0" y="2266188"/>
                  </a:lnTo>
                  <a:lnTo>
                    <a:pt x="22860" y="2273808"/>
                  </a:lnTo>
                  <a:lnTo>
                    <a:pt x="73413" y="2288046"/>
                  </a:lnTo>
                  <a:lnTo>
                    <a:pt x="124516" y="2300336"/>
                  </a:lnTo>
                  <a:lnTo>
                    <a:pt x="176212" y="2310765"/>
                  </a:lnTo>
                  <a:lnTo>
                    <a:pt x="228543" y="2319415"/>
                  </a:lnTo>
                  <a:lnTo>
                    <a:pt x="281551" y="2326371"/>
                  </a:lnTo>
                  <a:lnTo>
                    <a:pt x="335280" y="2331720"/>
                  </a:lnTo>
                  <a:lnTo>
                    <a:pt x="386951" y="2335572"/>
                  </a:lnTo>
                  <a:lnTo>
                    <a:pt x="438569" y="2338025"/>
                  </a:lnTo>
                  <a:lnTo>
                    <a:pt x="490132" y="2339143"/>
                  </a:lnTo>
                  <a:lnTo>
                    <a:pt x="971504" y="2339143"/>
                  </a:lnTo>
                  <a:lnTo>
                    <a:pt x="957315" y="2341571"/>
                  </a:lnTo>
                  <a:lnTo>
                    <a:pt x="906434" y="2349516"/>
                  </a:lnTo>
                  <a:lnTo>
                    <a:pt x="855472" y="2356668"/>
                  </a:lnTo>
                  <a:lnTo>
                    <a:pt x="804428" y="2362980"/>
                  </a:lnTo>
                  <a:lnTo>
                    <a:pt x="753303" y="2368406"/>
                  </a:lnTo>
                  <a:lnTo>
                    <a:pt x="702096" y="2372900"/>
                  </a:lnTo>
                  <a:lnTo>
                    <a:pt x="650808" y="2376415"/>
                  </a:lnTo>
                  <a:lnTo>
                    <a:pt x="599440" y="2378907"/>
                  </a:lnTo>
                  <a:lnTo>
                    <a:pt x="547989" y="2380329"/>
                  </a:lnTo>
                  <a:lnTo>
                    <a:pt x="496458" y="238063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22090" y="1596787"/>
            <a:ext cx="2326045" cy="830356"/>
          </a:xfrm>
          <a:prstGeom prst="rect">
            <a:avLst/>
          </a:prstGeom>
        </p:spPr>
        <p:txBody>
          <a:bodyPr vert="horz" wrap="square" lIns="0" tIns="60325" rIns="0" bIns="0" rtlCol="0" anchor="t">
            <a:spAutoFit/>
          </a:bodyPr>
          <a:lstStyle/>
          <a:p>
            <a:pPr marL="12700" marR="5080">
              <a:lnSpc>
                <a:spcPts val="2950"/>
              </a:lnSpc>
              <a:spcBef>
                <a:spcPts val="475"/>
              </a:spcBef>
            </a:pPr>
            <a:r>
              <a:rPr sz="2700" spc="-10" dirty="0"/>
              <a:t>Launch Success </a:t>
            </a:r>
            <a:r>
              <a:rPr sz="2700" spc="-25" dirty="0"/>
              <a:t>Yearly</a:t>
            </a:r>
            <a:r>
              <a:rPr sz="2700" spc="-114" dirty="0"/>
              <a:t> </a:t>
            </a:r>
            <a:r>
              <a:rPr sz="2700" spc="-50" dirty="0"/>
              <a:t>Trend</a:t>
            </a:r>
            <a:endParaRPr lang="el-GR" sz="2700"/>
          </a:p>
        </p:txBody>
      </p:sp>
      <p:sp>
        <p:nvSpPr>
          <p:cNvPr id="7" name="object 7"/>
          <p:cNvSpPr txBox="1"/>
          <p:nvPr/>
        </p:nvSpPr>
        <p:spPr>
          <a:xfrm>
            <a:off x="7211083" y="3853710"/>
            <a:ext cx="9652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spc="-25" dirty="0">
                <a:latin typeface="Carlito"/>
                <a:cs typeface="Carlito"/>
              </a:rPr>
              <a:t>23</a:t>
            </a:r>
            <a:endParaRPr sz="55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2276" y="1579870"/>
            <a:ext cx="2066289" cy="2520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ts val="890"/>
              </a:lnSpc>
              <a:spcBef>
                <a:spcPts val="130"/>
              </a:spcBef>
            </a:pPr>
            <a:r>
              <a:rPr sz="750" spc="-10" dirty="0">
                <a:latin typeface="Carlito"/>
                <a:cs typeface="Carlito"/>
              </a:rPr>
              <a:t>From</a:t>
            </a:r>
            <a:r>
              <a:rPr sz="750" spc="-20" dirty="0">
                <a:latin typeface="Carlito"/>
                <a:cs typeface="Carlito"/>
              </a:rPr>
              <a:t> </a:t>
            </a:r>
            <a:r>
              <a:rPr sz="750" dirty="0">
                <a:latin typeface="Carlito"/>
                <a:cs typeface="Carlito"/>
              </a:rPr>
              <a:t>the</a:t>
            </a:r>
            <a:r>
              <a:rPr sz="750" spc="-15" dirty="0">
                <a:latin typeface="Carlito"/>
                <a:cs typeface="Carlito"/>
              </a:rPr>
              <a:t> </a:t>
            </a:r>
            <a:r>
              <a:rPr sz="750" dirty="0">
                <a:latin typeface="Carlito"/>
                <a:cs typeface="Carlito"/>
              </a:rPr>
              <a:t>plot,</a:t>
            </a:r>
            <a:r>
              <a:rPr sz="750" spc="-10" dirty="0">
                <a:latin typeface="Carlito"/>
                <a:cs typeface="Carlito"/>
              </a:rPr>
              <a:t> </a:t>
            </a:r>
            <a:r>
              <a:rPr sz="750" dirty="0">
                <a:latin typeface="Carlito"/>
                <a:cs typeface="Carlito"/>
              </a:rPr>
              <a:t>we</a:t>
            </a:r>
            <a:r>
              <a:rPr sz="750" spc="-10" dirty="0">
                <a:latin typeface="Carlito"/>
                <a:cs typeface="Carlito"/>
              </a:rPr>
              <a:t> </a:t>
            </a:r>
            <a:r>
              <a:rPr sz="750" dirty="0">
                <a:latin typeface="Carlito"/>
                <a:cs typeface="Carlito"/>
              </a:rPr>
              <a:t>can</a:t>
            </a:r>
            <a:r>
              <a:rPr sz="750" spc="-10" dirty="0">
                <a:latin typeface="Carlito"/>
                <a:cs typeface="Carlito"/>
              </a:rPr>
              <a:t> observe</a:t>
            </a:r>
            <a:r>
              <a:rPr sz="750" spc="-30" dirty="0">
                <a:latin typeface="Carlito"/>
                <a:cs typeface="Carlito"/>
              </a:rPr>
              <a:t> </a:t>
            </a:r>
            <a:r>
              <a:rPr sz="750" spc="-10" dirty="0">
                <a:latin typeface="Carlito"/>
                <a:cs typeface="Carlito"/>
              </a:rPr>
              <a:t>that</a:t>
            </a:r>
            <a:r>
              <a:rPr sz="750" spc="-20" dirty="0">
                <a:latin typeface="Carlito"/>
                <a:cs typeface="Carlito"/>
              </a:rPr>
              <a:t> </a:t>
            </a:r>
            <a:r>
              <a:rPr sz="750" spc="-10" dirty="0">
                <a:latin typeface="Carlito"/>
                <a:cs typeface="Carlito"/>
              </a:rPr>
              <a:t>success</a:t>
            </a:r>
            <a:r>
              <a:rPr sz="750" spc="-15" dirty="0">
                <a:latin typeface="Carlito"/>
                <a:cs typeface="Carlito"/>
              </a:rPr>
              <a:t> </a:t>
            </a:r>
            <a:r>
              <a:rPr sz="750" spc="-10" dirty="0">
                <a:latin typeface="Carlito"/>
                <a:cs typeface="Carlito"/>
              </a:rPr>
              <a:t>rate</a:t>
            </a:r>
            <a:r>
              <a:rPr sz="750" spc="-30" dirty="0">
                <a:latin typeface="Carlito"/>
                <a:cs typeface="Carlito"/>
              </a:rPr>
              <a:t> </a:t>
            </a:r>
            <a:r>
              <a:rPr sz="750" spc="-20" dirty="0">
                <a:latin typeface="Carlito"/>
                <a:cs typeface="Carlito"/>
              </a:rPr>
              <a:t>since</a:t>
            </a:r>
            <a:r>
              <a:rPr sz="750" spc="500" dirty="0">
                <a:latin typeface="Carlito"/>
                <a:cs typeface="Carlito"/>
              </a:rPr>
              <a:t> </a:t>
            </a:r>
            <a:r>
              <a:rPr sz="750" dirty="0">
                <a:latin typeface="Carlito"/>
                <a:cs typeface="Carlito"/>
              </a:rPr>
              <a:t>2013</a:t>
            </a:r>
            <a:r>
              <a:rPr sz="750" spc="-20" dirty="0">
                <a:latin typeface="Carlito"/>
                <a:cs typeface="Carlito"/>
              </a:rPr>
              <a:t> </a:t>
            </a:r>
            <a:r>
              <a:rPr sz="750" dirty="0">
                <a:latin typeface="Carlito"/>
                <a:cs typeface="Carlito"/>
              </a:rPr>
              <a:t>kept</a:t>
            </a:r>
            <a:r>
              <a:rPr sz="750" spc="-25" dirty="0">
                <a:latin typeface="Carlito"/>
                <a:cs typeface="Carlito"/>
              </a:rPr>
              <a:t> </a:t>
            </a:r>
            <a:r>
              <a:rPr sz="750" dirty="0">
                <a:latin typeface="Carlito"/>
                <a:cs typeface="Carlito"/>
              </a:rPr>
              <a:t>on</a:t>
            </a:r>
            <a:r>
              <a:rPr sz="750" spc="-25" dirty="0">
                <a:latin typeface="Carlito"/>
                <a:cs typeface="Carlito"/>
              </a:rPr>
              <a:t> </a:t>
            </a:r>
            <a:r>
              <a:rPr sz="750" spc="-10" dirty="0">
                <a:latin typeface="Carlito"/>
                <a:cs typeface="Carlito"/>
              </a:rPr>
              <a:t>increasing</a:t>
            </a:r>
            <a:r>
              <a:rPr sz="750" spc="-30" dirty="0">
                <a:latin typeface="Carlito"/>
                <a:cs typeface="Carlito"/>
              </a:rPr>
              <a:t> </a:t>
            </a:r>
            <a:r>
              <a:rPr sz="750" dirty="0">
                <a:latin typeface="Carlito"/>
                <a:cs typeface="Carlito"/>
              </a:rPr>
              <a:t>till</a:t>
            </a:r>
            <a:r>
              <a:rPr sz="750" spc="-10" dirty="0">
                <a:latin typeface="Carlito"/>
                <a:cs typeface="Carlito"/>
              </a:rPr>
              <a:t> 2020.</a:t>
            </a:r>
            <a:endParaRPr sz="750">
              <a:latin typeface="Carlito"/>
              <a:cs typeface="Carlito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3691" y="2159507"/>
            <a:ext cx="4239768" cy="29352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049" y="1505192"/>
            <a:ext cx="4696316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dirty="0"/>
              <a:t>Launch</a:t>
            </a:r>
            <a:r>
              <a:rPr spc="-50" dirty="0"/>
              <a:t> </a:t>
            </a:r>
            <a:r>
              <a:rPr dirty="0"/>
              <a:t>Site</a:t>
            </a:r>
            <a:r>
              <a:rPr spc="-65" dirty="0"/>
              <a:t> </a:t>
            </a:r>
            <a:r>
              <a:rPr spc="-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2363723"/>
            <a:ext cx="9111995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23093" y="5866907"/>
            <a:ext cx="186690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-25" dirty="0">
                <a:latin typeface="Carlito"/>
                <a:cs typeface="Carlito"/>
              </a:rPr>
              <a:t>24</a:t>
            </a:r>
            <a:endParaRPr sz="12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3027" y="2559832"/>
            <a:ext cx="5855970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8270" indent="-115570">
              <a:lnSpc>
                <a:spcPct val="100000"/>
              </a:lnSpc>
              <a:spcBef>
                <a:spcPts val="110"/>
              </a:spcBef>
              <a:buChar char="•"/>
              <a:tabLst>
                <a:tab pos="128270" algn="l"/>
              </a:tabLst>
            </a:pPr>
            <a:r>
              <a:rPr sz="1250" dirty="0">
                <a:latin typeface="Carlito"/>
                <a:cs typeface="Carlito"/>
              </a:rPr>
              <a:t>We</a:t>
            </a:r>
            <a:r>
              <a:rPr sz="1250" spc="-10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used the</a:t>
            </a:r>
            <a:r>
              <a:rPr sz="1250" spc="-15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key</a:t>
            </a:r>
            <a:r>
              <a:rPr sz="1250" spc="-15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word</a:t>
            </a:r>
            <a:r>
              <a:rPr sz="1250" spc="-20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DISTINCT</a:t>
            </a:r>
            <a:r>
              <a:rPr sz="1250" spc="-10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to</a:t>
            </a:r>
            <a:r>
              <a:rPr sz="1250" spc="-15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show</a:t>
            </a:r>
            <a:r>
              <a:rPr sz="1250" spc="-15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only</a:t>
            </a:r>
            <a:r>
              <a:rPr sz="1250" spc="-10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unique</a:t>
            </a:r>
            <a:r>
              <a:rPr sz="1250" spc="-15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launch</a:t>
            </a:r>
            <a:r>
              <a:rPr sz="1250" spc="-5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sites</a:t>
            </a:r>
            <a:r>
              <a:rPr sz="1250" spc="-10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from</a:t>
            </a:r>
            <a:r>
              <a:rPr sz="1250" spc="-5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the</a:t>
            </a:r>
            <a:r>
              <a:rPr sz="1250" spc="-10" dirty="0">
                <a:latin typeface="Carlito"/>
                <a:cs typeface="Carlito"/>
              </a:rPr>
              <a:t> </a:t>
            </a:r>
            <a:r>
              <a:rPr sz="1250" dirty="0">
                <a:latin typeface="Carlito"/>
                <a:cs typeface="Carlito"/>
              </a:rPr>
              <a:t>SpaceX</a:t>
            </a:r>
            <a:r>
              <a:rPr sz="1250" spc="5" dirty="0">
                <a:latin typeface="Carlito"/>
                <a:cs typeface="Carlito"/>
              </a:rPr>
              <a:t> </a:t>
            </a:r>
            <a:r>
              <a:rPr sz="1250" spc="-10" dirty="0">
                <a:latin typeface="Carlito"/>
                <a:cs typeface="Carlito"/>
              </a:rPr>
              <a:t>data.</a:t>
            </a:r>
            <a:endParaRPr sz="125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8008" y="3140964"/>
            <a:ext cx="5103876" cy="26395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651" rIns="0" bIns="0" rtlCol="0">
            <a:spAutoFit/>
          </a:bodyPr>
          <a:lstStyle/>
          <a:p>
            <a:pPr marL="1443355">
              <a:lnSpc>
                <a:spcPct val="100000"/>
              </a:lnSpc>
              <a:spcBef>
                <a:spcPts val="135"/>
              </a:spcBef>
            </a:pPr>
            <a:r>
              <a:rPr dirty="0"/>
              <a:t>Launch</a:t>
            </a:r>
            <a:r>
              <a:rPr spc="-55" dirty="0"/>
              <a:t> </a:t>
            </a:r>
            <a:r>
              <a:rPr dirty="0"/>
              <a:t>Site</a:t>
            </a:r>
            <a:r>
              <a:rPr spc="-65" dirty="0"/>
              <a:t> </a:t>
            </a:r>
            <a:r>
              <a:rPr dirty="0"/>
              <a:t>Names</a:t>
            </a:r>
            <a:r>
              <a:rPr spc="-75" dirty="0"/>
              <a:t> </a:t>
            </a:r>
            <a:r>
              <a:rPr dirty="0"/>
              <a:t>Begin</a:t>
            </a:r>
            <a:r>
              <a:rPr spc="-85" dirty="0"/>
              <a:t> </a:t>
            </a:r>
            <a:r>
              <a:rPr dirty="0"/>
              <a:t>with</a:t>
            </a:r>
            <a:r>
              <a:rPr spc="-50" dirty="0"/>
              <a:t> </a:t>
            </a:r>
            <a:r>
              <a:rPr spc="-10" dirty="0"/>
              <a:t>'CCA'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2363723"/>
            <a:ext cx="9111995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88225" y="5498089"/>
            <a:ext cx="5380355" cy="602615"/>
          </a:xfrm>
          <a:prstGeom prst="rect">
            <a:avLst/>
          </a:prstGeom>
        </p:spPr>
        <p:txBody>
          <a:bodyPr vert="horz" wrap="square" lIns="0" tIns="22860" rIns="0" bIns="0" rtlCol="0" anchor="t">
            <a:spAutoFit/>
          </a:bodyPr>
          <a:lstStyle/>
          <a:p>
            <a:pPr marL="38100" marR="30480" indent="172085">
              <a:lnSpc>
                <a:spcPts val="2270"/>
              </a:lnSpc>
              <a:spcBef>
                <a:spcPts val="180"/>
              </a:spcBef>
              <a:buChar char="•"/>
              <a:tabLst>
                <a:tab pos="210185" algn="l"/>
              </a:tabLst>
            </a:pPr>
            <a:r>
              <a:rPr sz="1900" dirty="0">
                <a:latin typeface="Carlito"/>
                <a:cs typeface="Carlito"/>
              </a:rPr>
              <a:t>We</a:t>
            </a:r>
            <a:r>
              <a:rPr sz="1900" spc="-85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used</a:t>
            </a:r>
            <a:r>
              <a:rPr sz="1900" spc="-55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the</a:t>
            </a:r>
            <a:r>
              <a:rPr sz="1900" spc="-40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query</a:t>
            </a:r>
            <a:r>
              <a:rPr sz="1900" spc="-50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above</a:t>
            </a:r>
            <a:r>
              <a:rPr sz="1900" spc="-25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to</a:t>
            </a:r>
            <a:r>
              <a:rPr sz="1900" spc="-40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display</a:t>
            </a:r>
            <a:r>
              <a:rPr sz="1900" spc="-50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5</a:t>
            </a:r>
            <a:r>
              <a:rPr sz="1900" spc="-4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records</a:t>
            </a:r>
            <a:r>
              <a:rPr sz="1900" spc="-65" dirty="0">
                <a:latin typeface="Carlito"/>
                <a:cs typeface="Carlito"/>
              </a:rPr>
              <a:t> </a:t>
            </a:r>
            <a:r>
              <a:rPr lang="af-ZA" sz="1900" spc="-25" dirty="0" err="1">
                <a:latin typeface="Carlito"/>
                <a:cs typeface="Carlito"/>
              </a:rPr>
              <a:t>where</a:t>
            </a:r>
            <a:r>
              <a:rPr sz="1900" spc="-25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launch</a:t>
            </a:r>
            <a:r>
              <a:rPr sz="1900" spc="-40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sites</a:t>
            </a:r>
            <a:r>
              <a:rPr sz="1900" spc="-50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begin</a:t>
            </a:r>
            <a:r>
              <a:rPr sz="1900" spc="-60" dirty="0">
                <a:latin typeface="Carlito"/>
                <a:cs typeface="Carlito"/>
              </a:rPr>
              <a:t> </a:t>
            </a:r>
            <a:r>
              <a:rPr sz="1900" dirty="0">
                <a:latin typeface="Carlito"/>
                <a:cs typeface="Carlito"/>
              </a:rPr>
              <a:t>with</a:t>
            </a:r>
            <a:r>
              <a:rPr lang="el-GR" sz="1900" spc="-55" dirty="0">
                <a:latin typeface="Carlito"/>
                <a:cs typeface="Carlito"/>
              </a:rPr>
              <a:t> </a:t>
            </a:r>
            <a:r>
              <a:rPr lang="af-ZA" sz="1900" spc="-55" dirty="0">
                <a:latin typeface="Carlito"/>
                <a:cs typeface="Carlito"/>
              </a:rPr>
              <a:t>'</a:t>
            </a:r>
            <a:r>
              <a:rPr lang="af-ZA" sz="1900" spc="-20" dirty="0">
                <a:latin typeface="Carlito"/>
                <a:cs typeface="Carlito"/>
              </a:rPr>
              <a:t>CCA'</a:t>
            </a:r>
            <a:endParaRPr sz="1900" spc="-20" dirty="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760" y="2724911"/>
            <a:ext cx="7804404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651" rIns="0" bIns="0" rtlCol="0">
            <a:spAutoFit/>
          </a:bodyPr>
          <a:lstStyle/>
          <a:p>
            <a:pPr marL="3004185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Total</a:t>
            </a:r>
            <a:r>
              <a:rPr spc="-135" dirty="0"/>
              <a:t> </a:t>
            </a:r>
            <a:r>
              <a:rPr spc="-20" dirty="0"/>
              <a:t>Payload</a:t>
            </a:r>
            <a:r>
              <a:rPr spc="-130" dirty="0"/>
              <a:t> </a:t>
            </a:r>
            <a:r>
              <a:rPr spc="-20" dirty="0"/>
              <a:t>Mass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2363723"/>
            <a:ext cx="9111995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0646" y="5327355"/>
            <a:ext cx="7520305" cy="755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1610">
              <a:lnSpc>
                <a:spcPct val="101000"/>
              </a:lnSpc>
              <a:spcBef>
                <a:spcPts val="95"/>
              </a:spcBef>
              <a:buChar char="•"/>
              <a:tabLst>
                <a:tab pos="194310" algn="l"/>
              </a:tabLst>
            </a:pPr>
            <a:r>
              <a:rPr sz="1950" dirty="0">
                <a:latin typeface="Carlito"/>
                <a:cs typeface="Carlito"/>
              </a:rPr>
              <a:t>We</a:t>
            </a:r>
            <a:r>
              <a:rPr sz="1950" spc="-55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calculated</a:t>
            </a:r>
            <a:r>
              <a:rPr sz="1950" spc="-30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the</a:t>
            </a:r>
            <a:r>
              <a:rPr sz="1950" spc="-40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total</a:t>
            </a:r>
            <a:r>
              <a:rPr sz="1950" spc="-40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payload</a:t>
            </a:r>
            <a:r>
              <a:rPr sz="1950" spc="-45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carried</a:t>
            </a:r>
            <a:r>
              <a:rPr sz="1950" spc="-50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by</a:t>
            </a:r>
            <a:r>
              <a:rPr sz="1950" spc="-45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boosters</a:t>
            </a:r>
            <a:r>
              <a:rPr sz="1950" spc="-45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from</a:t>
            </a:r>
            <a:r>
              <a:rPr sz="1950" spc="-40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NASA</a:t>
            </a:r>
            <a:r>
              <a:rPr sz="1950" spc="-55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as</a:t>
            </a:r>
            <a:r>
              <a:rPr sz="1950" spc="-45" dirty="0">
                <a:latin typeface="Carlito"/>
                <a:cs typeface="Carlito"/>
              </a:rPr>
              <a:t> </a:t>
            </a:r>
            <a:r>
              <a:rPr sz="1950" spc="-10" dirty="0">
                <a:latin typeface="Carlito"/>
                <a:cs typeface="Carlito"/>
              </a:rPr>
              <a:t>45596 </a:t>
            </a:r>
            <a:r>
              <a:rPr sz="1950" dirty="0">
                <a:latin typeface="Carlito"/>
                <a:cs typeface="Carlito"/>
              </a:rPr>
              <a:t>using</a:t>
            </a:r>
            <a:r>
              <a:rPr sz="1950" spc="5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the</a:t>
            </a:r>
            <a:r>
              <a:rPr sz="1950" spc="-10" dirty="0">
                <a:latin typeface="Carlito"/>
                <a:cs typeface="Carlito"/>
              </a:rPr>
              <a:t> </a:t>
            </a:r>
            <a:r>
              <a:rPr sz="1950" dirty="0">
                <a:latin typeface="Carlito"/>
                <a:cs typeface="Carlito"/>
              </a:rPr>
              <a:t>query</a:t>
            </a:r>
            <a:r>
              <a:rPr sz="1950" spc="-15" dirty="0">
                <a:latin typeface="Carlito"/>
                <a:cs typeface="Carlito"/>
              </a:rPr>
              <a:t> </a:t>
            </a:r>
            <a:r>
              <a:rPr sz="1950" spc="-10" dirty="0">
                <a:latin typeface="Carlito"/>
                <a:cs typeface="Carlito"/>
              </a:rPr>
              <a:t>below</a:t>
            </a:r>
            <a:endParaRPr sz="1950">
              <a:latin typeface="Carlito"/>
              <a:cs typeface="Carlito"/>
            </a:endParaRPr>
          </a:p>
          <a:p>
            <a:pPr marR="1588135" algn="r">
              <a:lnSpc>
                <a:spcPts val="1025"/>
              </a:lnSpc>
            </a:pPr>
            <a:r>
              <a:rPr sz="1250" spc="-25" dirty="0">
                <a:latin typeface="Carlito"/>
                <a:cs typeface="Carlito"/>
              </a:rPr>
              <a:t>26</a:t>
            </a:r>
            <a:endParaRPr sz="125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555" y="2782823"/>
            <a:ext cx="5734812" cy="22113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651" rIns="0" bIns="0" rtlCol="0">
            <a:spAutoFit/>
          </a:bodyPr>
          <a:lstStyle/>
          <a:p>
            <a:pPr marL="171323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Average</a:t>
            </a:r>
            <a:r>
              <a:rPr spc="-70" dirty="0"/>
              <a:t> </a:t>
            </a:r>
            <a:r>
              <a:rPr spc="-25" dirty="0"/>
              <a:t>Payload</a:t>
            </a:r>
            <a:r>
              <a:rPr spc="-85" dirty="0"/>
              <a:t> </a:t>
            </a:r>
            <a:r>
              <a:rPr dirty="0"/>
              <a:t>Mass</a:t>
            </a:r>
            <a:r>
              <a:rPr spc="-105" dirty="0"/>
              <a:t> </a:t>
            </a:r>
            <a:r>
              <a:rPr dirty="0"/>
              <a:t>by</a:t>
            </a:r>
            <a:r>
              <a:rPr spc="-90" dirty="0"/>
              <a:t> </a:t>
            </a:r>
            <a:r>
              <a:rPr dirty="0"/>
              <a:t>F9</a:t>
            </a:r>
            <a:r>
              <a:rPr spc="-45" dirty="0"/>
              <a:t> </a:t>
            </a:r>
            <a:r>
              <a:rPr spc="-20" dirty="0"/>
              <a:t>v1.1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2363723"/>
            <a:ext cx="9111995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79955" y="5859196"/>
            <a:ext cx="1930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5" dirty="0">
                <a:latin typeface="Carlito"/>
                <a:cs typeface="Carlito"/>
              </a:rPr>
              <a:t>27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5751" y="5402059"/>
            <a:ext cx="74415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105"/>
              </a:spcBef>
              <a:buChar char="•"/>
              <a:tabLst>
                <a:tab pos="194945" algn="l"/>
              </a:tabLst>
            </a:pPr>
            <a:r>
              <a:rPr sz="2000" dirty="0">
                <a:latin typeface="Carlito"/>
                <a:cs typeface="Carlito"/>
              </a:rPr>
              <a:t>We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calculated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7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average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payload</a:t>
            </a:r>
            <a:r>
              <a:rPr sz="2000" spc="-7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mass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carried</a:t>
            </a:r>
            <a:r>
              <a:rPr sz="2000" spc="-7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by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booster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version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F9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5751" y="5708388"/>
            <a:ext cx="15138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rlito"/>
                <a:cs typeface="Carlito"/>
              </a:rPr>
              <a:t>v1.1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2928.4</a:t>
            </a:r>
            <a:endParaRPr sz="20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9567" y="2912364"/>
            <a:ext cx="4780787" cy="19491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683" y="1773470"/>
            <a:ext cx="2958792" cy="7423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680"/>
              </a:lnSpc>
              <a:spcBef>
                <a:spcPts val="425"/>
              </a:spcBef>
            </a:pPr>
            <a:r>
              <a:rPr sz="2450" dirty="0"/>
              <a:t>First</a:t>
            </a:r>
            <a:r>
              <a:rPr sz="2450" spc="-114" dirty="0"/>
              <a:t> </a:t>
            </a:r>
            <a:r>
              <a:rPr sz="2450" spc="-10" dirty="0"/>
              <a:t>Successful </a:t>
            </a:r>
            <a:r>
              <a:rPr sz="2450" dirty="0"/>
              <a:t>Ground</a:t>
            </a:r>
            <a:r>
              <a:rPr sz="2450" spc="-65" dirty="0"/>
              <a:t> </a:t>
            </a:r>
            <a:r>
              <a:rPr sz="2450" dirty="0"/>
              <a:t>Landing</a:t>
            </a:r>
            <a:r>
              <a:rPr sz="2450" spc="-60" dirty="0"/>
              <a:t> </a:t>
            </a:r>
            <a:r>
              <a:rPr sz="2450" spc="-20" dirty="0"/>
              <a:t>Date</a:t>
            </a:r>
            <a:endParaRPr sz="2450"/>
          </a:p>
        </p:txBody>
      </p:sp>
      <p:grpSp>
        <p:nvGrpSpPr>
          <p:cNvPr id="3" name="object 3"/>
          <p:cNvGrpSpPr/>
          <p:nvPr/>
        </p:nvGrpSpPr>
        <p:grpSpPr>
          <a:xfrm>
            <a:off x="3553541" y="1524000"/>
            <a:ext cx="62865" cy="1316990"/>
            <a:chOff x="3553541" y="1524000"/>
            <a:chExt cx="62865" cy="1316990"/>
          </a:xfrm>
        </p:grpSpPr>
        <p:sp>
          <p:nvSpPr>
            <p:cNvPr id="4" name="object 4"/>
            <p:cNvSpPr/>
            <p:nvPr/>
          </p:nvSpPr>
          <p:spPr>
            <a:xfrm>
              <a:off x="3571070" y="1540764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305" y="1540764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56118" y="1878619"/>
            <a:ext cx="5567680" cy="5518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187960">
              <a:lnSpc>
                <a:spcPts val="1970"/>
              </a:lnSpc>
              <a:spcBef>
                <a:spcPts val="335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observed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dates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first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landing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ground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pad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22nd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December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2015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3984428"/>
            <a:ext cx="4788823" cy="163345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704" y="1678948"/>
            <a:ext cx="2689860" cy="941069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20"/>
              </a:lnSpc>
              <a:spcBef>
                <a:spcPts val="390"/>
              </a:spcBef>
            </a:pPr>
            <a:r>
              <a:rPr sz="2150" spc="-10" dirty="0"/>
              <a:t>Successful</a:t>
            </a:r>
            <a:r>
              <a:rPr sz="2150" spc="-100" dirty="0"/>
              <a:t> </a:t>
            </a:r>
            <a:r>
              <a:rPr sz="2150" spc="-10" dirty="0"/>
              <a:t>Drone</a:t>
            </a:r>
            <a:r>
              <a:rPr sz="2150" spc="-95" dirty="0"/>
              <a:t> </a:t>
            </a:r>
            <a:r>
              <a:rPr sz="2150" spc="-20" dirty="0"/>
              <a:t>Ship </a:t>
            </a:r>
            <a:r>
              <a:rPr sz="2150" dirty="0"/>
              <a:t>Landing</a:t>
            </a:r>
            <a:r>
              <a:rPr sz="2150" spc="-114" dirty="0"/>
              <a:t> </a:t>
            </a:r>
            <a:r>
              <a:rPr sz="2150" dirty="0"/>
              <a:t>with</a:t>
            </a:r>
            <a:r>
              <a:rPr sz="2150" spc="-110" dirty="0"/>
              <a:t> </a:t>
            </a:r>
            <a:r>
              <a:rPr sz="2150" spc="-10" dirty="0"/>
              <a:t>Payload </a:t>
            </a:r>
            <a:r>
              <a:rPr sz="2150" spc="-20" dirty="0"/>
              <a:t>between</a:t>
            </a:r>
            <a:r>
              <a:rPr sz="2150" spc="-50" dirty="0"/>
              <a:t> </a:t>
            </a:r>
            <a:r>
              <a:rPr sz="2150" dirty="0"/>
              <a:t>4000</a:t>
            </a:r>
            <a:r>
              <a:rPr sz="2150" spc="-80" dirty="0"/>
              <a:t> </a:t>
            </a:r>
            <a:r>
              <a:rPr sz="2150" dirty="0"/>
              <a:t>and</a:t>
            </a:r>
            <a:r>
              <a:rPr sz="2150" spc="-30" dirty="0"/>
              <a:t> </a:t>
            </a:r>
            <a:r>
              <a:rPr sz="2150" spc="-20" dirty="0"/>
              <a:t>6000</a:t>
            </a:r>
            <a:endParaRPr sz="2150"/>
          </a:p>
        </p:txBody>
      </p:sp>
      <p:grpSp>
        <p:nvGrpSpPr>
          <p:cNvPr id="3" name="object 3"/>
          <p:cNvGrpSpPr/>
          <p:nvPr/>
        </p:nvGrpSpPr>
        <p:grpSpPr>
          <a:xfrm>
            <a:off x="3553541" y="1524000"/>
            <a:ext cx="62865" cy="1316990"/>
            <a:chOff x="3553541" y="1524000"/>
            <a:chExt cx="62865" cy="1316990"/>
          </a:xfrm>
        </p:grpSpPr>
        <p:sp>
          <p:nvSpPr>
            <p:cNvPr id="4" name="object 4"/>
            <p:cNvSpPr/>
            <p:nvPr/>
          </p:nvSpPr>
          <p:spPr>
            <a:xfrm>
              <a:off x="3571070" y="1540764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305" y="1540764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56118" y="1630181"/>
            <a:ext cx="5701030" cy="10483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187960">
              <a:lnSpc>
                <a:spcPct val="90700"/>
              </a:lnSpc>
              <a:spcBef>
                <a:spcPts val="310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clause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filter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boosters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successfully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landed on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drone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ship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applied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condition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determine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successful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landing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mass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greater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4000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less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than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6000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5574" y="3539720"/>
            <a:ext cx="4822493" cy="31516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253" y="1057655"/>
            <a:ext cx="10025380" cy="5659120"/>
            <a:chOff x="33253" y="1057655"/>
            <a:chExt cx="1002538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53" y="1432559"/>
              <a:ext cx="3749314" cy="48752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20565" y="1057655"/>
              <a:ext cx="6238240" cy="5659120"/>
            </a:xfrm>
            <a:custGeom>
              <a:avLst/>
              <a:gdLst/>
              <a:ahLst/>
              <a:cxnLst/>
              <a:rect l="l" t="t" r="r" b="b"/>
              <a:pathLst>
                <a:path w="6238240" h="5659120">
                  <a:moveTo>
                    <a:pt x="6237834" y="5658612"/>
                  </a:moveTo>
                  <a:lnTo>
                    <a:pt x="588366" y="5658612"/>
                  </a:lnTo>
                  <a:lnTo>
                    <a:pt x="516738" y="5503164"/>
                  </a:lnTo>
                  <a:lnTo>
                    <a:pt x="497108" y="5458276"/>
                  </a:lnTo>
                  <a:lnTo>
                    <a:pt x="477838" y="5413224"/>
                  </a:lnTo>
                  <a:lnTo>
                    <a:pt x="458924" y="5368003"/>
                  </a:lnTo>
                  <a:lnTo>
                    <a:pt x="440358" y="5322612"/>
                  </a:lnTo>
                  <a:lnTo>
                    <a:pt x="422137" y="5277047"/>
                  </a:lnTo>
                  <a:lnTo>
                    <a:pt x="404255" y="5231306"/>
                  </a:lnTo>
                  <a:lnTo>
                    <a:pt x="386706" y="5185387"/>
                  </a:lnTo>
                  <a:lnTo>
                    <a:pt x="369484" y="5139286"/>
                  </a:lnTo>
                  <a:lnTo>
                    <a:pt x="352585" y="5093000"/>
                  </a:lnTo>
                  <a:lnTo>
                    <a:pt x="336003" y="5046528"/>
                  </a:lnTo>
                  <a:lnTo>
                    <a:pt x="319733" y="4999866"/>
                  </a:lnTo>
                  <a:lnTo>
                    <a:pt x="303768" y="4953012"/>
                  </a:lnTo>
                  <a:lnTo>
                    <a:pt x="288105" y="4905962"/>
                  </a:lnTo>
                  <a:lnTo>
                    <a:pt x="272737" y="4858715"/>
                  </a:lnTo>
                  <a:lnTo>
                    <a:pt x="257658" y="4811268"/>
                  </a:lnTo>
                  <a:lnTo>
                    <a:pt x="243625" y="4765371"/>
                  </a:lnTo>
                  <a:lnTo>
                    <a:pt x="230226" y="4718924"/>
                  </a:lnTo>
                  <a:lnTo>
                    <a:pt x="190031" y="4573319"/>
                  </a:lnTo>
                  <a:lnTo>
                    <a:pt x="175362" y="4521708"/>
                  </a:lnTo>
                  <a:lnTo>
                    <a:pt x="175553" y="4535424"/>
                  </a:lnTo>
                  <a:lnTo>
                    <a:pt x="176005" y="4542282"/>
                  </a:lnTo>
                  <a:lnTo>
                    <a:pt x="176886" y="4549140"/>
                  </a:lnTo>
                  <a:lnTo>
                    <a:pt x="187972" y="4596555"/>
                  </a:lnTo>
                  <a:lnTo>
                    <a:pt x="241993" y="4833806"/>
                  </a:lnTo>
                  <a:lnTo>
                    <a:pt x="253141" y="4881098"/>
                  </a:lnTo>
                  <a:lnTo>
                    <a:pt x="264612" y="4928273"/>
                  </a:lnTo>
                  <a:lnTo>
                    <a:pt x="276495" y="4975304"/>
                  </a:lnTo>
                  <a:lnTo>
                    <a:pt x="288879" y="5022163"/>
                  </a:lnTo>
                  <a:lnTo>
                    <a:pt x="301854" y="5068824"/>
                  </a:lnTo>
                  <a:lnTo>
                    <a:pt x="315761" y="5117877"/>
                  </a:lnTo>
                  <a:lnTo>
                    <a:pt x="330048" y="5166741"/>
                  </a:lnTo>
                  <a:lnTo>
                    <a:pt x="344717" y="5215413"/>
                  </a:lnTo>
                  <a:lnTo>
                    <a:pt x="359766" y="5263896"/>
                  </a:lnTo>
                  <a:lnTo>
                    <a:pt x="375197" y="5312187"/>
                  </a:lnTo>
                  <a:lnTo>
                    <a:pt x="391008" y="5360289"/>
                  </a:lnTo>
                  <a:lnTo>
                    <a:pt x="407201" y="5408199"/>
                  </a:lnTo>
                  <a:lnTo>
                    <a:pt x="423774" y="5455920"/>
                  </a:lnTo>
                  <a:lnTo>
                    <a:pt x="440729" y="5503449"/>
                  </a:lnTo>
                  <a:lnTo>
                    <a:pt x="458064" y="5550789"/>
                  </a:lnTo>
                  <a:lnTo>
                    <a:pt x="475781" y="5597937"/>
                  </a:lnTo>
                  <a:lnTo>
                    <a:pt x="493878" y="5644896"/>
                  </a:lnTo>
                  <a:lnTo>
                    <a:pt x="498450" y="5658612"/>
                  </a:lnTo>
                  <a:lnTo>
                    <a:pt x="455778" y="5658612"/>
                  </a:lnTo>
                  <a:lnTo>
                    <a:pt x="445110" y="5634228"/>
                  </a:lnTo>
                  <a:lnTo>
                    <a:pt x="427436" y="5587610"/>
                  </a:lnTo>
                  <a:lnTo>
                    <a:pt x="410154" y="5540863"/>
                  </a:lnTo>
                  <a:lnTo>
                    <a:pt x="393263" y="5493986"/>
                  </a:lnTo>
                  <a:lnTo>
                    <a:pt x="376758" y="5446983"/>
                  </a:lnTo>
                  <a:lnTo>
                    <a:pt x="360636" y="5399854"/>
                  </a:lnTo>
                  <a:lnTo>
                    <a:pt x="344894" y="5352601"/>
                  </a:lnTo>
                  <a:lnTo>
                    <a:pt x="329527" y="5305227"/>
                  </a:lnTo>
                  <a:lnTo>
                    <a:pt x="314534" y="5257732"/>
                  </a:lnTo>
                  <a:lnTo>
                    <a:pt x="299910" y="5210119"/>
                  </a:lnTo>
                  <a:lnTo>
                    <a:pt x="285651" y="5162389"/>
                  </a:lnTo>
                  <a:lnTo>
                    <a:pt x="271755" y="5114544"/>
                  </a:lnTo>
                  <a:lnTo>
                    <a:pt x="258218" y="5066585"/>
                  </a:lnTo>
                  <a:lnTo>
                    <a:pt x="245037" y="5018515"/>
                  </a:lnTo>
                  <a:lnTo>
                    <a:pt x="232207" y="4970335"/>
                  </a:lnTo>
                  <a:lnTo>
                    <a:pt x="219726" y="4922047"/>
                  </a:lnTo>
                  <a:lnTo>
                    <a:pt x="207591" y="4873652"/>
                  </a:lnTo>
                  <a:lnTo>
                    <a:pt x="195797" y="4825152"/>
                  </a:lnTo>
                  <a:lnTo>
                    <a:pt x="184341" y="4776550"/>
                  </a:lnTo>
                  <a:lnTo>
                    <a:pt x="173221" y="4727846"/>
                  </a:lnTo>
                  <a:lnTo>
                    <a:pt x="162432" y="4679042"/>
                  </a:lnTo>
                  <a:lnTo>
                    <a:pt x="151971" y="4630141"/>
                  </a:lnTo>
                  <a:lnTo>
                    <a:pt x="141834" y="4581144"/>
                  </a:lnTo>
                  <a:lnTo>
                    <a:pt x="131991" y="4532418"/>
                  </a:lnTo>
                  <a:lnTo>
                    <a:pt x="122569" y="4483624"/>
                  </a:lnTo>
                  <a:lnTo>
                    <a:pt x="113557" y="4434765"/>
                  </a:lnTo>
                  <a:lnTo>
                    <a:pt x="104941" y="4385840"/>
                  </a:lnTo>
                  <a:lnTo>
                    <a:pt x="96709" y="4336851"/>
                  </a:lnTo>
                  <a:lnTo>
                    <a:pt x="88849" y="4287799"/>
                  </a:lnTo>
                  <a:lnTo>
                    <a:pt x="81348" y="4238686"/>
                  </a:lnTo>
                  <a:lnTo>
                    <a:pt x="74193" y="4189512"/>
                  </a:lnTo>
                  <a:lnTo>
                    <a:pt x="67372" y="4140279"/>
                  </a:lnTo>
                  <a:lnTo>
                    <a:pt x="60872" y="4090987"/>
                  </a:lnTo>
                  <a:lnTo>
                    <a:pt x="54680" y="4041638"/>
                  </a:lnTo>
                  <a:lnTo>
                    <a:pt x="48785" y="3992233"/>
                  </a:lnTo>
                  <a:lnTo>
                    <a:pt x="43173" y="3942774"/>
                  </a:lnTo>
                  <a:lnTo>
                    <a:pt x="37832" y="3893260"/>
                  </a:lnTo>
                  <a:lnTo>
                    <a:pt x="32749" y="3843694"/>
                  </a:lnTo>
                  <a:lnTo>
                    <a:pt x="27912" y="3794077"/>
                  </a:lnTo>
                  <a:lnTo>
                    <a:pt x="23308" y="3744409"/>
                  </a:lnTo>
                  <a:lnTo>
                    <a:pt x="18925" y="3694692"/>
                  </a:lnTo>
                  <a:lnTo>
                    <a:pt x="14750" y="3644927"/>
                  </a:lnTo>
                  <a:lnTo>
                    <a:pt x="10770" y="3595116"/>
                  </a:lnTo>
                  <a:lnTo>
                    <a:pt x="7128" y="3545123"/>
                  </a:lnTo>
                  <a:lnTo>
                    <a:pt x="4254" y="3495188"/>
                  </a:lnTo>
                  <a:lnTo>
                    <a:pt x="2127" y="3445306"/>
                  </a:lnTo>
                  <a:lnTo>
                    <a:pt x="724" y="3395470"/>
                  </a:lnTo>
                  <a:lnTo>
                    <a:pt x="22" y="3345675"/>
                  </a:lnTo>
                  <a:lnTo>
                    <a:pt x="0" y="3295915"/>
                  </a:lnTo>
                  <a:lnTo>
                    <a:pt x="634" y="3246185"/>
                  </a:lnTo>
                  <a:lnTo>
                    <a:pt x="1903" y="3196480"/>
                  </a:lnTo>
                  <a:lnTo>
                    <a:pt x="3785" y="3146792"/>
                  </a:lnTo>
                  <a:lnTo>
                    <a:pt x="6257" y="3097118"/>
                  </a:lnTo>
                  <a:lnTo>
                    <a:pt x="9296" y="3047452"/>
                  </a:lnTo>
                  <a:lnTo>
                    <a:pt x="12881" y="2997787"/>
                  </a:lnTo>
                  <a:lnTo>
                    <a:pt x="16988" y="2948118"/>
                  </a:lnTo>
                  <a:lnTo>
                    <a:pt x="21597" y="2898441"/>
                  </a:lnTo>
                  <a:lnTo>
                    <a:pt x="26683" y="2848748"/>
                  </a:lnTo>
                  <a:lnTo>
                    <a:pt x="32226" y="2799035"/>
                  </a:lnTo>
                  <a:lnTo>
                    <a:pt x="38202" y="2749296"/>
                  </a:lnTo>
                  <a:lnTo>
                    <a:pt x="44454" y="2699302"/>
                  </a:lnTo>
                  <a:lnTo>
                    <a:pt x="51016" y="2649352"/>
                  </a:lnTo>
                  <a:lnTo>
                    <a:pt x="57888" y="2599448"/>
                  </a:lnTo>
                  <a:lnTo>
                    <a:pt x="65072" y="2549591"/>
                  </a:lnTo>
                  <a:lnTo>
                    <a:pt x="72566" y="2499783"/>
                  </a:lnTo>
                  <a:lnTo>
                    <a:pt x="80370" y="2450026"/>
                  </a:lnTo>
                  <a:lnTo>
                    <a:pt x="88486" y="2400322"/>
                  </a:lnTo>
                  <a:lnTo>
                    <a:pt x="96912" y="2350672"/>
                  </a:lnTo>
                  <a:lnTo>
                    <a:pt x="105649" y="2301078"/>
                  </a:lnTo>
                  <a:lnTo>
                    <a:pt x="114696" y="2251542"/>
                  </a:lnTo>
                  <a:lnTo>
                    <a:pt x="124054" y="2202067"/>
                  </a:lnTo>
                  <a:lnTo>
                    <a:pt x="133723" y="2152652"/>
                  </a:lnTo>
                  <a:lnTo>
                    <a:pt x="143702" y="2103301"/>
                  </a:lnTo>
                  <a:lnTo>
                    <a:pt x="153993" y="2054016"/>
                  </a:lnTo>
                  <a:lnTo>
                    <a:pt x="164593" y="2004797"/>
                  </a:lnTo>
                  <a:lnTo>
                    <a:pt x="175505" y="1955647"/>
                  </a:lnTo>
                  <a:lnTo>
                    <a:pt x="186727" y="1906567"/>
                  </a:lnTo>
                  <a:lnTo>
                    <a:pt x="198260" y="1857560"/>
                  </a:lnTo>
                  <a:lnTo>
                    <a:pt x="210103" y="1808626"/>
                  </a:lnTo>
                  <a:lnTo>
                    <a:pt x="222258" y="1759769"/>
                  </a:lnTo>
                  <a:lnTo>
                    <a:pt x="234723" y="1710989"/>
                  </a:lnTo>
                  <a:lnTo>
                    <a:pt x="247498" y="1662288"/>
                  </a:lnTo>
                  <a:lnTo>
                    <a:pt x="260584" y="1613669"/>
                  </a:lnTo>
                  <a:lnTo>
                    <a:pt x="273981" y="1565133"/>
                  </a:lnTo>
                  <a:lnTo>
                    <a:pt x="287689" y="1516681"/>
                  </a:lnTo>
                  <a:lnTo>
                    <a:pt x="301707" y="1468316"/>
                  </a:lnTo>
                  <a:lnTo>
                    <a:pt x="316036" y="1420039"/>
                  </a:lnTo>
                  <a:lnTo>
                    <a:pt x="330676" y="1371852"/>
                  </a:lnTo>
                  <a:lnTo>
                    <a:pt x="345626" y="1323757"/>
                  </a:lnTo>
                  <a:lnTo>
                    <a:pt x="360887" y="1275756"/>
                  </a:lnTo>
                  <a:lnTo>
                    <a:pt x="376459" y="1227850"/>
                  </a:lnTo>
                  <a:lnTo>
                    <a:pt x="392341" y="1180041"/>
                  </a:lnTo>
                  <a:lnTo>
                    <a:pt x="408534" y="1132332"/>
                  </a:lnTo>
                  <a:lnTo>
                    <a:pt x="425216" y="1084517"/>
                  </a:lnTo>
                  <a:lnTo>
                    <a:pt x="442171" y="1036869"/>
                  </a:lnTo>
                  <a:lnTo>
                    <a:pt x="459404" y="989387"/>
                  </a:lnTo>
                  <a:lnTo>
                    <a:pt x="476918" y="942070"/>
                  </a:lnTo>
                  <a:lnTo>
                    <a:pt x="494717" y="894919"/>
                  </a:lnTo>
                  <a:lnTo>
                    <a:pt x="512806" y="847934"/>
                  </a:lnTo>
                  <a:lnTo>
                    <a:pt x="531188" y="801116"/>
                  </a:lnTo>
                  <a:lnTo>
                    <a:pt x="549867" y="754462"/>
                  </a:lnTo>
                  <a:lnTo>
                    <a:pt x="568847" y="707975"/>
                  </a:lnTo>
                  <a:lnTo>
                    <a:pt x="588133" y="661654"/>
                  </a:lnTo>
                  <a:lnTo>
                    <a:pt x="607727" y="615499"/>
                  </a:lnTo>
                  <a:lnTo>
                    <a:pt x="627635" y="569509"/>
                  </a:lnTo>
                  <a:lnTo>
                    <a:pt x="647859" y="523685"/>
                  </a:lnTo>
                  <a:lnTo>
                    <a:pt x="668404" y="478028"/>
                  </a:lnTo>
                  <a:lnTo>
                    <a:pt x="689275" y="432536"/>
                  </a:lnTo>
                  <a:lnTo>
                    <a:pt x="710473" y="387210"/>
                  </a:lnTo>
                  <a:lnTo>
                    <a:pt x="732005" y="342049"/>
                  </a:lnTo>
                  <a:lnTo>
                    <a:pt x="753873" y="297055"/>
                  </a:lnTo>
                  <a:lnTo>
                    <a:pt x="776082" y="252227"/>
                  </a:lnTo>
                  <a:lnTo>
                    <a:pt x="798636" y="207564"/>
                  </a:lnTo>
                  <a:lnTo>
                    <a:pt x="821538" y="163068"/>
                  </a:lnTo>
                  <a:lnTo>
                    <a:pt x="909930" y="0"/>
                  </a:lnTo>
                  <a:lnTo>
                    <a:pt x="957174" y="0"/>
                  </a:lnTo>
                  <a:lnTo>
                    <a:pt x="810870" y="274320"/>
                  </a:lnTo>
                  <a:lnTo>
                    <a:pt x="789868" y="316750"/>
                  </a:lnTo>
                  <a:lnTo>
                    <a:pt x="769151" y="359449"/>
                  </a:lnTo>
                  <a:lnTo>
                    <a:pt x="748720" y="402398"/>
                  </a:lnTo>
                  <a:lnTo>
                    <a:pt x="728574" y="445579"/>
                  </a:lnTo>
                  <a:lnTo>
                    <a:pt x="708715" y="488974"/>
                  </a:lnTo>
                  <a:lnTo>
                    <a:pt x="689141" y="532566"/>
                  </a:lnTo>
                  <a:lnTo>
                    <a:pt x="669853" y="576336"/>
                  </a:lnTo>
                  <a:lnTo>
                    <a:pt x="641706" y="641103"/>
                  </a:lnTo>
                  <a:lnTo>
                    <a:pt x="614274" y="705612"/>
                  </a:lnTo>
                  <a:lnTo>
                    <a:pt x="620823" y="699587"/>
                  </a:lnTo>
                  <a:lnTo>
                    <a:pt x="626657" y="692848"/>
                  </a:lnTo>
                  <a:lnTo>
                    <a:pt x="631633" y="685252"/>
                  </a:lnTo>
                  <a:lnTo>
                    <a:pt x="635610" y="676656"/>
                  </a:lnTo>
                  <a:lnTo>
                    <a:pt x="658280" y="629478"/>
                  </a:lnTo>
                  <a:lnTo>
                    <a:pt x="681330" y="582443"/>
                  </a:lnTo>
                  <a:lnTo>
                    <a:pt x="704762" y="535566"/>
                  </a:lnTo>
                  <a:lnTo>
                    <a:pt x="728574" y="488865"/>
                  </a:lnTo>
                  <a:lnTo>
                    <a:pt x="752768" y="442354"/>
                  </a:lnTo>
                  <a:lnTo>
                    <a:pt x="777342" y="396049"/>
                  </a:lnTo>
                  <a:lnTo>
                    <a:pt x="802298" y="349967"/>
                  </a:lnTo>
                  <a:lnTo>
                    <a:pt x="827634" y="304122"/>
                  </a:lnTo>
                  <a:lnTo>
                    <a:pt x="853352" y="258532"/>
                  </a:lnTo>
                  <a:lnTo>
                    <a:pt x="879450" y="213211"/>
                  </a:lnTo>
                  <a:lnTo>
                    <a:pt x="905930" y="168177"/>
                  </a:lnTo>
                  <a:lnTo>
                    <a:pt x="932790" y="123444"/>
                  </a:lnTo>
                  <a:lnTo>
                    <a:pt x="1012038" y="0"/>
                  </a:lnTo>
                  <a:lnTo>
                    <a:pt x="6237834" y="0"/>
                  </a:lnTo>
                  <a:lnTo>
                    <a:pt x="6237834" y="5658612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15311" y="1575286"/>
            <a:ext cx="2680806" cy="1315720"/>
          </a:xfrm>
          <a:prstGeom prst="rect">
            <a:avLst/>
          </a:prstGeom>
        </p:spPr>
        <p:txBody>
          <a:bodyPr vert="horz" wrap="square" lIns="0" tIns="88900" rIns="0" bIns="0" rtlCol="0" anchor="t">
            <a:spAutoFit/>
          </a:bodyPr>
          <a:lstStyle/>
          <a:p>
            <a:pPr marL="12700" marR="5080">
              <a:lnSpc>
                <a:spcPts val="4810"/>
              </a:lnSpc>
              <a:spcBef>
                <a:spcPts val="700"/>
              </a:spcBef>
            </a:pPr>
            <a:r>
              <a:rPr lang="af-ZA" sz="4450" spc="-45"/>
              <a:t>Executive</a:t>
            </a:r>
            <a:r>
              <a:rPr sz="4450" spc="-45"/>
              <a:t> </a:t>
            </a:r>
            <a:r>
              <a:rPr sz="4450" spc="-45" dirty="0"/>
              <a:t>Summary</a:t>
            </a:r>
            <a:endParaRPr sz="4450"/>
          </a:p>
        </p:txBody>
      </p:sp>
      <p:grpSp>
        <p:nvGrpSpPr>
          <p:cNvPr id="6" name="object 6"/>
          <p:cNvGrpSpPr/>
          <p:nvPr/>
        </p:nvGrpSpPr>
        <p:grpSpPr>
          <a:xfrm>
            <a:off x="4735829" y="3140957"/>
            <a:ext cx="4182110" cy="75565"/>
            <a:chOff x="4735829" y="3140957"/>
            <a:chExt cx="4182110" cy="75565"/>
          </a:xfrm>
        </p:grpSpPr>
        <p:sp>
          <p:nvSpPr>
            <p:cNvPr id="7" name="object 7"/>
            <p:cNvSpPr/>
            <p:nvPr/>
          </p:nvSpPr>
          <p:spPr>
            <a:xfrm>
              <a:off x="4751831" y="3157897"/>
              <a:ext cx="4150360" cy="38735"/>
            </a:xfrm>
            <a:custGeom>
              <a:avLst/>
              <a:gdLst/>
              <a:ahLst/>
              <a:cxnLst/>
              <a:rect l="l" t="t" r="r" b="b"/>
              <a:pathLst>
                <a:path w="4150359" h="38735">
                  <a:moveTo>
                    <a:pt x="745339" y="38579"/>
                  </a:moveTo>
                  <a:lnTo>
                    <a:pt x="688896" y="37418"/>
                  </a:lnTo>
                  <a:lnTo>
                    <a:pt x="627680" y="34300"/>
                  </a:lnTo>
                  <a:lnTo>
                    <a:pt x="560832" y="28786"/>
                  </a:lnTo>
                  <a:lnTo>
                    <a:pt x="500263" y="23359"/>
                  </a:lnTo>
                  <a:lnTo>
                    <a:pt x="444991" y="20130"/>
                  </a:lnTo>
                  <a:lnTo>
                    <a:pt x="393890" y="18728"/>
                  </a:lnTo>
                  <a:lnTo>
                    <a:pt x="345832" y="18783"/>
                  </a:lnTo>
                  <a:lnTo>
                    <a:pt x="299690" y="19924"/>
                  </a:lnTo>
                  <a:lnTo>
                    <a:pt x="254339" y="21779"/>
                  </a:lnTo>
                  <a:lnTo>
                    <a:pt x="161500" y="26148"/>
                  </a:lnTo>
                  <a:lnTo>
                    <a:pt x="111759" y="27921"/>
                  </a:lnTo>
                  <a:lnTo>
                    <a:pt x="58301" y="28924"/>
                  </a:lnTo>
                  <a:lnTo>
                    <a:pt x="0" y="28786"/>
                  </a:lnTo>
                  <a:lnTo>
                    <a:pt x="0" y="13546"/>
                  </a:lnTo>
                  <a:lnTo>
                    <a:pt x="45559" y="8127"/>
                  </a:lnTo>
                  <a:lnTo>
                    <a:pt x="91281" y="4063"/>
                  </a:lnTo>
                  <a:lnTo>
                    <a:pt x="137893" y="1354"/>
                  </a:lnTo>
                  <a:lnTo>
                    <a:pt x="186124" y="0"/>
                  </a:lnTo>
                  <a:lnTo>
                    <a:pt x="236700" y="0"/>
                  </a:lnTo>
                  <a:lnTo>
                    <a:pt x="290350" y="1354"/>
                  </a:lnTo>
                  <a:lnTo>
                    <a:pt x="347800" y="4063"/>
                  </a:lnTo>
                  <a:lnTo>
                    <a:pt x="409778" y="8127"/>
                  </a:lnTo>
                  <a:lnTo>
                    <a:pt x="477012" y="13546"/>
                  </a:lnTo>
                  <a:lnTo>
                    <a:pt x="549729" y="18109"/>
                  </a:lnTo>
                  <a:lnTo>
                    <a:pt x="610695" y="18904"/>
                  </a:lnTo>
                  <a:lnTo>
                    <a:pt x="662445" y="17163"/>
                  </a:lnTo>
                  <a:lnTo>
                    <a:pt x="707517" y="14118"/>
                  </a:lnTo>
                  <a:lnTo>
                    <a:pt x="748444" y="11001"/>
                  </a:lnTo>
                  <a:lnTo>
                    <a:pt x="787765" y="9046"/>
                  </a:lnTo>
                  <a:lnTo>
                    <a:pt x="828014" y="9483"/>
                  </a:lnTo>
                  <a:lnTo>
                    <a:pt x="871728" y="13546"/>
                  </a:lnTo>
                  <a:lnTo>
                    <a:pt x="906768" y="16340"/>
                  </a:lnTo>
                  <a:lnTo>
                    <a:pt x="949233" y="17356"/>
                  </a:lnTo>
                  <a:lnTo>
                    <a:pt x="997719" y="16975"/>
                  </a:lnTo>
                  <a:lnTo>
                    <a:pt x="1050826" y="15578"/>
                  </a:lnTo>
                  <a:lnTo>
                    <a:pt x="1223839" y="9101"/>
                  </a:lnTo>
                  <a:lnTo>
                    <a:pt x="1281401" y="7450"/>
                  </a:lnTo>
                  <a:lnTo>
                    <a:pt x="1336571" y="6688"/>
                  </a:lnTo>
                  <a:lnTo>
                    <a:pt x="1387947" y="7196"/>
                  </a:lnTo>
                  <a:lnTo>
                    <a:pt x="1434127" y="9355"/>
                  </a:lnTo>
                  <a:lnTo>
                    <a:pt x="1473708" y="13546"/>
                  </a:lnTo>
                  <a:lnTo>
                    <a:pt x="1521574" y="19266"/>
                  </a:lnTo>
                  <a:lnTo>
                    <a:pt x="1570696" y="23292"/>
                  </a:lnTo>
                  <a:lnTo>
                    <a:pt x="1621084" y="25738"/>
                  </a:lnTo>
                  <a:lnTo>
                    <a:pt x="1672752" y="26717"/>
                  </a:lnTo>
                  <a:lnTo>
                    <a:pt x="1725711" y="26340"/>
                  </a:lnTo>
                  <a:lnTo>
                    <a:pt x="1779975" y="24722"/>
                  </a:lnTo>
                  <a:lnTo>
                    <a:pt x="1835556" y="21975"/>
                  </a:lnTo>
                  <a:lnTo>
                    <a:pt x="1892467" y="18212"/>
                  </a:lnTo>
                  <a:lnTo>
                    <a:pt x="1950720" y="13546"/>
                  </a:lnTo>
                  <a:lnTo>
                    <a:pt x="2008671" y="8529"/>
                  </a:lnTo>
                  <a:lnTo>
                    <a:pt x="2064829" y="4678"/>
                  </a:lnTo>
                  <a:lnTo>
                    <a:pt x="2119432" y="2031"/>
                  </a:lnTo>
                  <a:lnTo>
                    <a:pt x="2172718" y="627"/>
                  </a:lnTo>
                  <a:lnTo>
                    <a:pt x="2224925" y="501"/>
                  </a:lnTo>
                  <a:lnTo>
                    <a:pt x="2276291" y="1693"/>
                  </a:lnTo>
                  <a:lnTo>
                    <a:pt x="2327056" y="4239"/>
                  </a:lnTo>
                  <a:lnTo>
                    <a:pt x="2377456" y="8178"/>
                  </a:lnTo>
                  <a:lnTo>
                    <a:pt x="2427732" y="13546"/>
                  </a:lnTo>
                  <a:lnTo>
                    <a:pt x="2467953" y="17533"/>
                  </a:lnTo>
                  <a:lnTo>
                    <a:pt x="2513280" y="20425"/>
                  </a:lnTo>
                  <a:lnTo>
                    <a:pt x="2562725" y="22333"/>
                  </a:lnTo>
                  <a:lnTo>
                    <a:pt x="2615296" y="23367"/>
                  </a:lnTo>
                  <a:lnTo>
                    <a:pt x="2670006" y="23640"/>
                  </a:lnTo>
                  <a:lnTo>
                    <a:pt x="2725864" y="23262"/>
                  </a:lnTo>
                  <a:lnTo>
                    <a:pt x="2781881" y="22344"/>
                  </a:lnTo>
                  <a:lnTo>
                    <a:pt x="2837067" y="20997"/>
                  </a:lnTo>
                  <a:lnTo>
                    <a:pt x="2890432" y="19333"/>
                  </a:lnTo>
                  <a:lnTo>
                    <a:pt x="2940988" y="17462"/>
                  </a:lnTo>
                  <a:lnTo>
                    <a:pt x="2987744" y="15496"/>
                  </a:lnTo>
                  <a:lnTo>
                    <a:pt x="3029712" y="13546"/>
                  </a:lnTo>
                  <a:lnTo>
                    <a:pt x="3133887" y="8015"/>
                  </a:lnTo>
                  <a:lnTo>
                    <a:pt x="3185724" y="5418"/>
                  </a:lnTo>
                  <a:lnTo>
                    <a:pt x="3236808" y="3386"/>
                  </a:lnTo>
                  <a:lnTo>
                    <a:pt x="3286701" y="2257"/>
                  </a:lnTo>
                  <a:lnTo>
                    <a:pt x="3334963" y="2370"/>
                  </a:lnTo>
                  <a:lnTo>
                    <a:pt x="3381156" y="4063"/>
                  </a:lnTo>
                  <a:lnTo>
                    <a:pt x="3424839" y="7676"/>
                  </a:lnTo>
                  <a:lnTo>
                    <a:pt x="3465576" y="13546"/>
                  </a:lnTo>
                  <a:lnTo>
                    <a:pt x="3493507" y="16947"/>
                  </a:lnTo>
                  <a:lnTo>
                    <a:pt x="3527233" y="18825"/>
                  </a:lnTo>
                  <a:lnTo>
                    <a:pt x="3566111" y="19429"/>
                  </a:lnTo>
                  <a:lnTo>
                    <a:pt x="3609498" y="19011"/>
                  </a:lnTo>
                  <a:lnTo>
                    <a:pt x="3656750" y="17820"/>
                  </a:lnTo>
                  <a:lnTo>
                    <a:pt x="3815269" y="12107"/>
                  </a:lnTo>
                  <a:lnTo>
                    <a:pt x="3871552" y="10322"/>
                  </a:lnTo>
                  <a:lnTo>
                    <a:pt x="3928485" y="9014"/>
                  </a:lnTo>
                  <a:lnTo>
                    <a:pt x="3985424" y="8433"/>
                  </a:lnTo>
                  <a:lnTo>
                    <a:pt x="4041727" y="8828"/>
                  </a:lnTo>
                  <a:lnTo>
                    <a:pt x="4096751" y="10449"/>
                  </a:lnTo>
                  <a:lnTo>
                    <a:pt x="4149852" y="13546"/>
                  </a:lnTo>
                  <a:lnTo>
                    <a:pt x="4148328" y="18118"/>
                  </a:lnTo>
                  <a:lnTo>
                    <a:pt x="4148328" y="24214"/>
                  </a:lnTo>
                  <a:lnTo>
                    <a:pt x="4149852" y="28786"/>
                  </a:lnTo>
                  <a:lnTo>
                    <a:pt x="4109768" y="30994"/>
                  </a:lnTo>
                  <a:lnTo>
                    <a:pt x="4066134" y="30981"/>
                  </a:lnTo>
                  <a:lnTo>
                    <a:pt x="4019578" y="29463"/>
                  </a:lnTo>
                  <a:lnTo>
                    <a:pt x="3920206" y="24772"/>
                  </a:lnTo>
                  <a:lnTo>
                    <a:pt x="3868645" y="23029"/>
                  </a:lnTo>
                  <a:lnTo>
                    <a:pt x="3816670" y="22640"/>
                  </a:lnTo>
                  <a:lnTo>
                    <a:pt x="3764909" y="24321"/>
                  </a:lnTo>
                  <a:lnTo>
                    <a:pt x="3713988" y="28786"/>
                  </a:lnTo>
                  <a:lnTo>
                    <a:pt x="3666314" y="32531"/>
                  </a:lnTo>
                  <a:lnTo>
                    <a:pt x="3614598" y="34053"/>
                  </a:lnTo>
                  <a:lnTo>
                    <a:pt x="3560012" y="33875"/>
                  </a:lnTo>
                  <a:lnTo>
                    <a:pt x="3503724" y="32517"/>
                  </a:lnTo>
                  <a:lnTo>
                    <a:pt x="3390729" y="28347"/>
                  </a:lnTo>
                  <a:lnTo>
                    <a:pt x="3336362" y="26578"/>
                  </a:lnTo>
                  <a:lnTo>
                    <a:pt x="3284975" y="25714"/>
                  </a:lnTo>
                  <a:lnTo>
                    <a:pt x="3237741" y="26276"/>
                  </a:lnTo>
                  <a:lnTo>
                    <a:pt x="3195828" y="28786"/>
                  </a:lnTo>
                  <a:lnTo>
                    <a:pt x="3151772" y="31696"/>
                  </a:lnTo>
                  <a:lnTo>
                    <a:pt x="3106637" y="32649"/>
                  </a:lnTo>
                  <a:lnTo>
                    <a:pt x="3059909" y="32173"/>
                  </a:lnTo>
                  <a:lnTo>
                    <a:pt x="3011074" y="30793"/>
                  </a:lnTo>
                  <a:lnTo>
                    <a:pt x="2959618" y="29037"/>
                  </a:lnTo>
                  <a:lnTo>
                    <a:pt x="2905026" y="27431"/>
                  </a:lnTo>
                  <a:lnTo>
                    <a:pt x="2846783" y="26503"/>
                  </a:lnTo>
                  <a:lnTo>
                    <a:pt x="2784377" y="26779"/>
                  </a:lnTo>
                  <a:lnTo>
                    <a:pt x="2667409" y="30270"/>
                  </a:lnTo>
                  <a:lnTo>
                    <a:pt x="2620743" y="31009"/>
                  </a:lnTo>
                  <a:lnTo>
                    <a:pt x="2576321" y="31144"/>
                  </a:lnTo>
                  <a:lnTo>
                    <a:pt x="2533170" y="30818"/>
                  </a:lnTo>
                  <a:lnTo>
                    <a:pt x="2353789" y="27770"/>
                  </a:lnTo>
                  <a:lnTo>
                    <a:pt x="2302383" y="27286"/>
                  </a:lnTo>
                  <a:lnTo>
                    <a:pt x="2246404" y="27199"/>
                  </a:lnTo>
                  <a:lnTo>
                    <a:pt x="2184879" y="27651"/>
                  </a:lnTo>
                  <a:lnTo>
                    <a:pt x="2048878" y="29950"/>
                  </a:lnTo>
                  <a:lnTo>
                    <a:pt x="1987578" y="30479"/>
                  </a:lnTo>
                  <a:lnTo>
                    <a:pt x="1931908" y="30501"/>
                  </a:lnTo>
                  <a:lnTo>
                    <a:pt x="1880841" y="30141"/>
                  </a:lnTo>
                  <a:lnTo>
                    <a:pt x="1702082" y="27431"/>
                  </a:lnTo>
                  <a:lnTo>
                    <a:pt x="1658635" y="27072"/>
                  </a:lnTo>
                  <a:lnTo>
                    <a:pt x="1613633" y="27093"/>
                  </a:lnTo>
                  <a:lnTo>
                    <a:pt x="1566049" y="27622"/>
                  </a:lnTo>
                  <a:lnTo>
                    <a:pt x="1514856" y="28786"/>
                  </a:lnTo>
                  <a:lnTo>
                    <a:pt x="1448581" y="30040"/>
                  </a:lnTo>
                  <a:lnTo>
                    <a:pt x="1391627" y="30806"/>
                  </a:lnTo>
                  <a:lnTo>
                    <a:pt x="1341910" y="31157"/>
                  </a:lnTo>
                  <a:lnTo>
                    <a:pt x="1297348" y="31169"/>
                  </a:lnTo>
                  <a:lnTo>
                    <a:pt x="1255859" y="30919"/>
                  </a:lnTo>
                  <a:lnTo>
                    <a:pt x="1078992" y="28786"/>
                  </a:lnTo>
                  <a:lnTo>
                    <a:pt x="1031894" y="29033"/>
                  </a:lnTo>
                  <a:lnTo>
                    <a:pt x="986040" y="30396"/>
                  </a:lnTo>
                  <a:lnTo>
                    <a:pt x="940570" y="32435"/>
                  </a:lnTo>
                  <a:lnTo>
                    <a:pt x="894624" y="34711"/>
                  </a:lnTo>
                  <a:lnTo>
                    <a:pt x="847343" y="36787"/>
                  </a:lnTo>
                  <a:lnTo>
                    <a:pt x="797868" y="38223"/>
                  </a:lnTo>
                  <a:lnTo>
                    <a:pt x="745339" y="38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51831" y="3156959"/>
              <a:ext cx="4150360" cy="43815"/>
            </a:xfrm>
            <a:custGeom>
              <a:avLst/>
              <a:gdLst/>
              <a:ahLst/>
              <a:cxnLst/>
              <a:rect l="l" t="t" r="r" b="b"/>
              <a:pathLst>
                <a:path w="4150359" h="43814">
                  <a:moveTo>
                    <a:pt x="0" y="14484"/>
                  </a:moveTo>
                  <a:lnTo>
                    <a:pt x="42040" y="15236"/>
                  </a:lnTo>
                  <a:lnTo>
                    <a:pt x="88195" y="16327"/>
                  </a:lnTo>
                  <a:lnTo>
                    <a:pt x="137385" y="17532"/>
                  </a:lnTo>
                  <a:lnTo>
                    <a:pt x="188532" y="18623"/>
                  </a:lnTo>
                  <a:lnTo>
                    <a:pt x="240557" y="19375"/>
                  </a:lnTo>
                  <a:lnTo>
                    <a:pt x="292382" y="19564"/>
                  </a:lnTo>
                  <a:lnTo>
                    <a:pt x="342927" y="18962"/>
                  </a:lnTo>
                  <a:lnTo>
                    <a:pt x="391114" y="17343"/>
                  </a:lnTo>
                  <a:lnTo>
                    <a:pt x="435864" y="14484"/>
                  </a:lnTo>
                  <a:lnTo>
                    <a:pt x="472936" y="11976"/>
                  </a:lnTo>
                  <a:lnTo>
                    <a:pt x="513369" y="10217"/>
                  </a:lnTo>
                  <a:lnTo>
                    <a:pt x="556968" y="9125"/>
                  </a:lnTo>
                  <a:lnTo>
                    <a:pt x="603542" y="8617"/>
                  </a:lnTo>
                  <a:lnTo>
                    <a:pt x="652899" y="8610"/>
                  </a:lnTo>
                  <a:lnTo>
                    <a:pt x="704845" y="9022"/>
                  </a:lnTo>
                  <a:lnTo>
                    <a:pt x="759190" y="9771"/>
                  </a:lnTo>
                  <a:lnTo>
                    <a:pt x="815739" y="10774"/>
                  </a:lnTo>
                  <a:lnTo>
                    <a:pt x="874301" y="11949"/>
                  </a:lnTo>
                  <a:lnTo>
                    <a:pt x="934684" y="13213"/>
                  </a:lnTo>
                  <a:lnTo>
                    <a:pt x="996696" y="14484"/>
                  </a:lnTo>
                  <a:lnTo>
                    <a:pt x="1067190" y="15086"/>
                  </a:lnTo>
                  <a:lnTo>
                    <a:pt x="1127839" y="14220"/>
                  </a:lnTo>
                  <a:lnTo>
                    <a:pt x="1180987" y="12452"/>
                  </a:lnTo>
                  <a:lnTo>
                    <a:pt x="1228979" y="10344"/>
                  </a:lnTo>
                  <a:lnTo>
                    <a:pt x="1274162" y="8463"/>
                  </a:lnTo>
                  <a:lnTo>
                    <a:pt x="1318880" y="7372"/>
                  </a:lnTo>
                  <a:lnTo>
                    <a:pt x="1365481" y="7635"/>
                  </a:lnTo>
                  <a:lnTo>
                    <a:pt x="1416308" y="9818"/>
                  </a:lnTo>
                  <a:lnTo>
                    <a:pt x="1473708" y="14484"/>
                  </a:lnTo>
                  <a:lnTo>
                    <a:pt x="1529797" y="19551"/>
                  </a:lnTo>
                  <a:lnTo>
                    <a:pt x="1577883" y="23527"/>
                  </a:lnTo>
                  <a:lnTo>
                    <a:pt x="1620576" y="26337"/>
                  </a:lnTo>
                  <a:lnTo>
                    <a:pt x="1660484" y="27905"/>
                  </a:lnTo>
                  <a:lnTo>
                    <a:pt x="1700217" y="28156"/>
                  </a:lnTo>
                  <a:lnTo>
                    <a:pt x="1742383" y="27014"/>
                  </a:lnTo>
                  <a:lnTo>
                    <a:pt x="1789592" y="24405"/>
                  </a:lnTo>
                  <a:lnTo>
                    <a:pt x="1844451" y="20253"/>
                  </a:lnTo>
                  <a:lnTo>
                    <a:pt x="1909571" y="14484"/>
                  </a:lnTo>
                  <a:lnTo>
                    <a:pt x="1965501" y="9984"/>
                  </a:lnTo>
                  <a:lnTo>
                    <a:pt x="2018230" y="7806"/>
                  </a:lnTo>
                  <a:lnTo>
                    <a:pt x="2068485" y="7476"/>
                  </a:lnTo>
                  <a:lnTo>
                    <a:pt x="2116996" y="8520"/>
                  </a:lnTo>
                  <a:lnTo>
                    <a:pt x="2164489" y="10465"/>
                  </a:lnTo>
                  <a:lnTo>
                    <a:pt x="2211694" y="12835"/>
                  </a:lnTo>
                  <a:lnTo>
                    <a:pt x="2259339" y="15157"/>
                  </a:lnTo>
                  <a:lnTo>
                    <a:pt x="2308152" y="16957"/>
                  </a:lnTo>
                  <a:lnTo>
                    <a:pt x="2358861" y="17761"/>
                  </a:lnTo>
                  <a:lnTo>
                    <a:pt x="2412194" y="17094"/>
                  </a:lnTo>
                  <a:lnTo>
                    <a:pt x="2468879" y="14484"/>
                  </a:lnTo>
                  <a:lnTo>
                    <a:pt x="2528898" y="10492"/>
                  </a:lnTo>
                  <a:lnTo>
                    <a:pt x="2581436" y="6876"/>
                  </a:lnTo>
                  <a:lnTo>
                    <a:pt x="2628616" y="3826"/>
                  </a:lnTo>
                  <a:lnTo>
                    <a:pt x="2672559" y="1536"/>
                  </a:lnTo>
                  <a:lnTo>
                    <a:pt x="2715387" y="196"/>
                  </a:lnTo>
                  <a:lnTo>
                    <a:pt x="2759220" y="0"/>
                  </a:lnTo>
                  <a:lnTo>
                    <a:pt x="2806180" y="1138"/>
                  </a:lnTo>
                  <a:lnTo>
                    <a:pt x="2858390" y="3803"/>
                  </a:lnTo>
                  <a:lnTo>
                    <a:pt x="2917969" y="8188"/>
                  </a:lnTo>
                  <a:lnTo>
                    <a:pt x="2987040" y="14484"/>
                  </a:lnTo>
                  <a:lnTo>
                    <a:pt x="3056729" y="20368"/>
                  </a:lnTo>
                  <a:lnTo>
                    <a:pt x="3117165" y="23701"/>
                  </a:lnTo>
                  <a:lnTo>
                    <a:pt x="3170340" y="24949"/>
                  </a:lnTo>
                  <a:lnTo>
                    <a:pt x="3218249" y="24579"/>
                  </a:lnTo>
                  <a:lnTo>
                    <a:pt x="3262884" y="23056"/>
                  </a:lnTo>
                  <a:lnTo>
                    <a:pt x="3306238" y="20848"/>
                  </a:lnTo>
                  <a:lnTo>
                    <a:pt x="3350306" y="18420"/>
                  </a:lnTo>
                  <a:lnTo>
                    <a:pt x="3397081" y="16239"/>
                  </a:lnTo>
                  <a:lnTo>
                    <a:pt x="3448555" y="14772"/>
                  </a:lnTo>
                  <a:lnTo>
                    <a:pt x="3506724" y="14484"/>
                  </a:lnTo>
                  <a:lnTo>
                    <a:pt x="3555113" y="14409"/>
                  </a:lnTo>
                  <a:lnTo>
                    <a:pt x="3604476" y="14209"/>
                  </a:lnTo>
                  <a:lnTo>
                    <a:pt x="3654597" y="13922"/>
                  </a:lnTo>
                  <a:lnTo>
                    <a:pt x="3705258" y="13585"/>
                  </a:lnTo>
                  <a:lnTo>
                    <a:pt x="3756245" y="13235"/>
                  </a:lnTo>
                  <a:lnTo>
                    <a:pt x="3807339" y="12910"/>
                  </a:lnTo>
                  <a:lnTo>
                    <a:pt x="3858326" y="12648"/>
                  </a:lnTo>
                  <a:lnTo>
                    <a:pt x="3908987" y="12486"/>
                  </a:lnTo>
                  <a:lnTo>
                    <a:pt x="3959108" y="12461"/>
                  </a:lnTo>
                  <a:lnTo>
                    <a:pt x="4008471" y="12611"/>
                  </a:lnTo>
                  <a:lnTo>
                    <a:pt x="4056860" y="12973"/>
                  </a:lnTo>
                  <a:lnTo>
                    <a:pt x="4104059" y="13585"/>
                  </a:lnTo>
                  <a:lnTo>
                    <a:pt x="4149852" y="14484"/>
                  </a:lnTo>
                  <a:lnTo>
                    <a:pt x="4149852" y="20580"/>
                  </a:lnTo>
                  <a:lnTo>
                    <a:pt x="4149852" y="25152"/>
                  </a:lnTo>
                  <a:lnTo>
                    <a:pt x="4149852" y="29724"/>
                  </a:lnTo>
                  <a:lnTo>
                    <a:pt x="4092157" y="30476"/>
                  </a:lnTo>
                  <a:lnTo>
                    <a:pt x="4040847" y="30777"/>
                  </a:lnTo>
                  <a:lnTo>
                    <a:pt x="3994178" y="30740"/>
                  </a:lnTo>
                  <a:lnTo>
                    <a:pt x="3950406" y="30476"/>
                  </a:lnTo>
                  <a:lnTo>
                    <a:pt x="3907788" y="30100"/>
                  </a:lnTo>
                  <a:lnTo>
                    <a:pt x="3864581" y="29724"/>
                  </a:lnTo>
                  <a:lnTo>
                    <a:pt x="3819041" y="29460"/>
                  </a:lnTo>
                  <a:lnTo>
                    <a:pt x="3769424" y="29423"/>
                  </a:lnTo>
                  <a:lnTo>
                    <a:pt x="3713988" y="29724"/>
                  </a:lnTo>
                  <a:lnTo>
                    <a:pt x="3652021" y="30474"/>
                  </a:lnTo>
                  <a:lnTo>
                    <a:pt x="3597449" y="32295"/>
                  </a:lnTo>
                  <a:lnTo>
                    <a:pt x="3548378" y="34546"/>
                  </a:lnTo>
                  <a:lnTo>
                    <a:pt x="3502913" y="36582"/>
                  </a:lnTo>
                  <a:lnTo>
                    <a:pt x="3459164" y="37760"/>
                  </a:lnTo>
                  <a:lnTo>
                    <a:pt x="3415236" y="37439"/>
                  </a:lnTo>
                  <a:lnTo>
                    <a:pt x="3369236" y="34974"/>
                  </a:lnTo>
                  <a:lnTo>
                    <a:pt x="3319272" y="29724"/>
                  </a:lnTo>
                  <a:lnTo>
                    <a:pt x="3280791" y="25224"/>
                  </a:lnTo>
                  <a:lnTo>
                    <a:pt x="3241466" y="22366"/>
                  </a:lnTo>
                  <a:lnTo>
                    <a:pt x="3200753" y="20902"/>
                  </a:lnTo>
                  <a:lnTo>
                    <a:pt x="3158110" y="20586"/>
                  </a:lnTo>
                  <a:lnTo>
                    <a:pt x="3112993" y="21170"/>
                  </a:lnTo>
                  <a:lnTo>
                    <a:pt x="3064861" y="22407"/>
                  </a:lnTo>
                  <a:lnTo>
                    <a:pt x="3013170" y="24049"/>
                  </a:lnTo>
                  <a:lnTo>
                    <a:pt x="2957377" y="25849"/>
                  </a:lnTo>
                  <a:lnTo>
                    <a:pt x="2896940" y="27560"/>
                  </a:lnTo>
                  <a:lnTo>
                    <a:pt x="2831317" y="28934"/>
                  </a:lnTo>
                  <a:lnTo>
                    <a:pt x="2759964" y="29724"/>
                  </a:lnTo>
                  <a:lnTo>
                    <a:pt x="2676279" y="29623"/>
                  </a:lnTo>
                  <a:lnTo>
                    <a:pt x="2606619" y="29372"/>
                  </a:lnTo>
                  <a:lnTo>
                    <a:pt x="2548748" y="29046"/>
                  </a:lnTo>
                  <a:lnTo>
                    <a:pt x="2500436" y="28720"/>
                  </a:lnTo>
                  <a:lnTo>
                    <a:pt x="2459449" y="28469"/>
                  </a:lnTo>
                  <a:lnTo>
                    <a:pt x="2423555" y="28369"/>
                  </a:lnTo>
                  <a:lnTo>
                    <a:pt x="2390520" y="28494"/>
                  </a:lnTo>
                  <a:lnTo>
                    <a:pt x="2358113" y="28921"/>
                  </a:lnTo>
                  <a:lnTo>
                    <a:pt x="2324100" y="29724"/>
                  </a:lnTo>
                  <a:lnTo>
                    <a:pt x="2292591" y="30308"/>
                  </a:lnTo>
                  <a:lnTo>
                    <a:pt x="2256425" y="30466"/>
                  </a:lnTo>
                  <a:lnTo>
                    <a:pt x="2215855" y="30301"/>
                  </a:lnTo>
                  <a:lnTo>
                    <a:pt x="2171136" y="29916"/>
                  </a:lnTo>
                  <a:lnTo>
                    <a:pt x="2122522" y="29414"/>
                  </a:lnTo>
                  <a:lnTo>
                    <a:pt x="2070266" y="28899"/>
                  </a:lnTo>
                  <a:lnTo>
                    <a:pt x="2014623" y="28473"/>
                  </a:lnTo>
                  <a:lnTo>
                    <a:pt x="1955848" y="28240"/>
                  </a:lnTo>
                  <a:lnTo>
                    <a:pt x="1894194" y="28302"/>
                  </a:lnTo>
                  <a:lnTo>
                    <a:pt x="1829916" y="28762"/>
                  </a:lnTo>
                  <a:lnTo>
                    <a:pt x="1763268" y="29724"/>
                  </a:lnTo>
                  <a:lnTo>
                    <a:pt x="1701976" y="30800"/>
                  </a:lnTo>
                  <a:lnTo>
                    <a:pt x="1642378" y="32369"/>
                  </a:lnTo>
                  <a:lnTo>
                    <a:pt x="1584579" y="34224"/>
                  </a:lnTo>
                  <a:lnTo>
                    <a:pt x="1528684" y="36158"/>
                  </a:lnTo>
                  <a:lnTo>
                    <a:pt x="1474801" y="37965"/>
                  </a:lnTo>
                  <a:lnTo>
                    <a:pt x="1423035" y="39439"/>
                  </a:lnTo>
                  <a:lnTo>
                    <a:pt x="1373490" y="40373"/>
                  </a:lnTo>
                  <a:lnTo>
                    <a:pt x="1326275" y="40561"/>
                  </a:lnTo>
                  <a:lnTo>
                    <a:pt x="1281493" y="39796"/>
                  </a:lnTo>
                  <a:lnTo>
                    <a:pt x="1239251" y="37873"/>
                  </a:lnTo>
                  <a:lnTo>
                    <a:pt x="1199656" y="34584"/>
                  </a:lnTo>
                  <a:lnTo>
                    <a:pt x="1162812" y="29724"/>
                  </a:lnTo>
                  <a:lnTo>
                    <a:pt x="1114391" y="23000"/>
                  </a:lnTo>
                  <a:lnTo>
                    <a:pt x="1064665" y="18046"/>
                  </a:lnTo>
                  <a:lnTo>
                    <a:pt x="1013685" y="14822"/>
                  </a:lnTo>
                  <a:lnTo>
                    <a:pt x="961501" y="13292"/>
                  </a:lnTo>
                  <a:lnTo>
                    <a:pt x="908163" y="13417"/>
                  </a:lnTo>
                  <a:lnTo>
                    <a:pt x="853722" y="15161"/>
                  </a:lnTo>
                  <a:lnTo>
                    <a:pt x="798226" y="18485"/>
                  </a:lnTo>
                  <a:lnTo>
                    <a:pt x="741728" y="23352"/>
                  </a:lnTo>
                  <a:lnTo>
                    <a:pt x="684276" y="29724"/>
                  </a:lnTo>
                  <a:lnTo>
                    <a:pt x="644994" y="33882"/>
                  </a:lnTo>
                  <a:lnTo>
                    <a:pt x="601984" y="37241"/>
                  </a:lnTo>
                  <a:lnTo>
                    <a:pt x="555808" y="39841"/>
                  </a:lnTo>
                  <a:lnTo>
                    <a:pt x="507029" y="41720"/>
                  </a:lnTo>
                  <a:lnTo>
                    <a:pt x="456211" y="42920"/>
                  </a:lnTo>
                  <a:lnTo>
                    <a:pt x="403917" y="43480"/>
                  </a:lnTo>
                  <a:lnTo>
                    <a:pt x="350710" y="43440"/>
                  </a:lnTo>
                  <a:lnTo>
                    <a:pt x="297153" y="42840"/>
                  </a:lnTo>
                  <a:lnTo>
                    <a:pt x="243809" y="41720"/>
                  </a:lnTo>
                  <a:lnTo>
                    <a:pt x="191242" y="40121"/>
                  </a:lnTo>
                  <a:lnTo>
                    <a:pt x="140014" y="38081"/>
                  </a:lnTo>
                  <a:lnTo>
                    <a:pt x="90689" y="35642"/>
                  </a:lnTo>
                  <a:lnTo>
                    <a:pt x="43829" y="32843"/>
                  </a:lnTo>
                  <a:lnTo>
                    <a:pt x="0" y="29724"/>
                  </a:lnTo>
                  <a:lnTo>
                    <a:pt x="0" y="22104"/>
                  </a:lnTo>
                  <a:lnTo>
                    <a:pt x="0" y="19056"/>
                  </a:lnTo>
                  <a:lnTo>
                    <a:pt x="0" y="14484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01295" marR="66675" indent="-189230">
              <a:lnSpc>
                <a:spcPts val="1240"/>
              </a:lnSpc>
              <a:spcBef>
                <a:spcPts val="259"/>
              </a:spcBef>
              <a:buFont typeface="Arial"/>
              <a:buChar char="•"/>
              <a:tabLst>
                <a:tab pos="201295" algn="l"/>
              </a:tabLst>
            </a:pPr>
            <a:r>
              <a:rPr dirty="0"/>
              <a:t>SpaceY</a:t>
            </a:r>
            <a:r>
              <a:rPr spc="-25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new</a:t>
            </a:r>
            <a:r>
              <a:rPr spc="-25" dirty="0"/>
              <a:t> </a:t>
            </a:r>
            <a:r>
              <a:rPr spc="-10" dirty="0"/>
              <a:t>commercial</a:t>
            </a:r>
            <a:r>
              <a:rPr spc="-40" dirty="0"/>
              <a:t> </a:t>
            </a:r>
            <a:r>
              <a:rPr spc="-10" dirty="0"/>
              <a:t>rocket</a:t>
            </a:r>
            <a:r>
              <a:rPr spc="-20" dirty="0"/>
              <a:t> </a:t>
            </a:r>
            <a:r>
              <a:rPr dirty="0"/>
              <a:t>launch</a:t>
            </a:r>
            <a:r>
              <a:rPr spc="-5" dirty="0"/>
              <a:t> </a:t>
            </a:r>
            <a:r>
              <a:rPr dirty="0"/>
              <a:t>provider</a:t>
            </a:r>
            <a:r>
              <a:rPr spc="5" dirty="0"/>
              <a:t> </a:t>
            </a:r>
            <a:r>
              <a:rPr dirty="0"/>
              <a:t>who</a:t>
            </a:r>
            <a:r>
              <a:rPr spc="-15" dirty="0"/>
              <a:t> </a:t>
            </a:r>
            <a:r>
              <a:rPr dirty="0"/>
              <a:t>wants</a:t>
            </a:r>
            <a:r>
              <a:rPr spc="5" dirty="0"/>
              <a:t> </a:t>
            </a:r>
            <a:r>
              <a:rPr dirty="0"/>
              <a:t>to</a:t>
            </a:r>
            <a:r>
              <a:rPr spc="-25" dirty="0"/>
              <a:t> bid </a:t>
            </a:r>
            <a:r>
              <a:rPr dirty="0"/>
              <a:t>against</a:t>
            </a:r>
            <a:r>
              <a:rPr spc="-10" dirty="0"/>
              <a:t> SpaceX.</a:t>
            </a:r>
          </a:p>
          <a:p>
            <a:pPr marL="201295" marR="34290" indent="-189230">
              <a:lnSpc>
                <a:spcPts val="1250"/>
              </a:lnSpc>
              <a:spcBef>
                <a:spcPts val="819"/>
              </a:spcBef>
              <a:buFont typeface="Arial"/>
              <a:buChar char="•"/>
              <a:tabLst>
                <a:tab pos="201295" algn="l"/>
              </a:tabLst>
            </a:pPr>
            <a:r>
              <a:rPr dirty="0"/>
              <a:t>•</a:t>
            </a:r>
            <a:r>
              <a:rPr spc="-25" dirty="0"/>
              <a:t> </a:t>
            </a:r>
            <a:r>
              <a:rPr dirty="0"/>
              <a:t>SpaceX</a:t>
            </a:r>
            <a:r>
              <a:rPr spc="-35" dirty="0"/>
              <a:t> </a:t>
            </a:r>
            <a:r>
              <a:rPr dirty="0"/>
              <a:t>advertises</a:t>
            </a:r>
            <a:r>
              <a:rPr spc="15" dirty="0"/>
              <a:t> </a:t>
            </a:r>
            <a:r>
              <a:rPr dirty="0"/>
              <a:t>launch</a:t>
            </a:r>
            <a:r>
              <a:rPr spc="-10" dirty="0"/>
              <a:t> </a:t>
            </a:r>
            <a:r>
              <a:rPr dirty="0"/>
              <a:t>services</a:t>
            </a:r>
            <a:r>
              <a:rPr spc="-15" dirty="0"/>
              <a:t> </a:t>
            </a:r>
            <a:r>
              <a:rPr dirty="0"/>
              <a:t>starting</a:t>
            </a:r>
            <a:r>
              <a:rPr spc="5" dirty="0"/>
              <a:t> </a:t>
            </a:r>
            <a:r>
              <a:rPr dirty="0"/>
              <a:t>at</a:t>
            </a:r>
            <a:r>
              <a:rPr spc="-20" dirty="0"/>
              <a:t> </a:t>
            </a:r>
            <a:r>
              <a:rPr dirty="0"/>
              <a:t>$62</a:t>
            </a:r>
            <a:r>
              <a:rPr spc="-30" dirty="0"/>
              <a:t> </a:t>
            </a:r>
            <a:r>
              <a:rPr dirty="0"/>
              <a:t>million</a:t>
            </a:r>
            <a:r>
              <a:rPr spc="-15" dirty="0"/>
              <a:t> </a:t>
            </a:r>
            <a:r>
              <a:rPr spc="-25" dirty="0"/>
              <a:t>for</a:t>
            </a:r>
            <a:r>
              <a:rPr dirty="0"/>
              <a:t> missions</a:t>
            </a:r>
            <a:r>
              <a:rPr spc="-10" dirty="0"/>
              <a:t> </a:t>
            </a:r>
            <a:r>
              <a:rPr dirty="0"/>
              <a:t>that</a:t>
            </a:r>
            <a:r>
              <a:rPr spc="5" dirty="0"/>
              <a:t> </a:t>
            </a:r>
            <a:r>
              <a:rPr dirty="0"/>
              <a:t>allow</a:t>
            </a:r>
            <a:r>
              <a:rPr spc="-25" dirty="0"/>
              <a:t> </a:t>
            </a:r>
            <a:r>
              <a:rPr dirty="0"/>
              <a:t>some</a:t>
            </a:r>
            <a:r>
              <a:rPr spc="-30" dirty="0"/>
              <a:t> </a:t>
            </a:r>
            <a:r>
              <a:rPr dirty="0"/>
              <a:t>fuel</a:t>
            </a:r>
            <a:r>
              <a:rPr spc="-1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be</a:t>
            </a:r>
            <a:r>
              <a:rPr spc="-25" dirty="0"/>
              <a:t> </a:t>
            </a:r>
            <a:r>
              <a:rPr dirty="0"/>
              <a:t>reserved</a:t>
            </a:r>
            <a:r>
              <a:rPr spc="-5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landing</a:t>
            </a:r>
            <a:r>
              <a:rPr spc="1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1st</a:t>
            </a:r>
            <a:r>
              <a:rPr spc="-25" dirty="0"/>
              <a:t> </a:t>
            </a:r>
            <a:r>
              <a:rPr spc="-10" dirty="0"/>
              <a:t>stage rocket </a:t>
            </a:r>
            <a:r>
              <a:rPr spc="-20" dirty="0"/>
              <a:t>booster,</a:t>
            </a:r>
            <a:r>
              <a:rPr spc="-10" dirty="0"/>
              <a:t> </a:t>
            </a:r>
            <a:r>
              <a:rPr dirty="0"/>
              <a:t>so</a:t>
            </a:r>
            <a:r>
              <a:rPr spc="-25" dirty="0"/>
              <a:t> </a:t>
            </a:r>
            <a:r>
              <a:rPr dirty="0"/>
              <a:t>that</a:t>
            </a:r>
            <a:r>
              <a:rPr spc="5" dirty="0"/>
              <a:t> </a:t>
            </a:r>
            <a:r>
              <a:rPr dirty="0"/>
              <a:t>it</a:t>
            </a:r>
            <a:r>
              <a:rPr spc="-5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be</a:t>
            </a:r>
            <a:r>
              <a:rPr spc="-10" dirty="0"/>
              <a:t> reused.</a:t>
            </a:r>
          </a:p>
          <a:p>
            <a:pPr marL="201295" marR="189230" indent="-189230">
              <a:lnSpc>
                <a:spcPts val="1250"/>
              </a:lnSpc>
              <a:spcBef>
                <a:spcPts val="825"/>
              </a:spcBef>
              <a:buFont typeface="Arial"/>
              <a:buChar char="•"/>
              <a:tabLst>
                <a:tab pos="201295" algn="l"/>
              </a:tabLst>
            </a:pPr>
            <a:r>
              <a:rPr dirty="0"/>
              <a:t>•</a:t>
            </a:r>
            <a:r>
              <a:rPr spc="-25" dirty="0"/>
              <a:t> </a:t>
            </a:r>
            <a:r>
              <a:rPr dirty="0"/>
              <a:t>SpaceX</a:t>
            </a:r>
            <a:r>
              <a:rPr spc="-40" dirty="0"/>
              <a:t> </a:t>
            </a:r>
            <a:r>
              <a:rPr dirty="0"/>
              <a:t>public</a:t>
            </a:r>
            <a:r>
              <a:rPr spc="-10" dirty="0"/>
              <a:t> statements</a:t>
            </a:r>
            <a:r>
              <a:rPr spc="-5" dirty="0"/>
              <a:t> </a:t>
            </a:r>
            <a:r>
              <a:rPr dirty="0"/>
              <a:t>indicate a</a:t>
            </a:r>
            <a:r>
              <a:rPr spc="-25" dirty="0"/>
              <a:t> </a:t>
            </a:r>
            <a:r>
              <a:rPr dirty="0"/>
              <a:t>1st</a:t>
            </a:r>
            <a:r>
              <a:rPr spc="-30" dirty="0"/>
              <a:t> </a:t>
            </a:r>
            <a:r>
              <a:rPr dirty="0"/>
              <a:t>stage</a:t>
            </a:r>
            <a:r>
              <a:rPr spc="-15" dirty="0"/>
              <a:t> </a:t>
            </a:r>
            <a:r>
              <a:rPr dirty="0"/>
              <a:t>Falcon</a:t>
            </a:r>
            <a:r>
              <a:rPr spc="-20" dirty="0"/>
              <a:t> </a:t>
            </a:r>
            <a:r>
              <a:rPr dirty="0"/>
              <a:t>9</a:t>
            </a:r>
            <a:r>
              <a:rPr spc="-30" dirty="0"/>
              <a:t> </a:t>
            </a:r>
            <a:r>
              <a:rPr dirty="0"/>
              <a:t>booster</a:t>
            </a:r>
            <a:r>
              <a:rPr spc="-25" dirty="0"/>
              <a:t> to </a:t>
            </a:r>
            <a:r>
              <a:rPr dirty="0"/>
              <a:t>cost</a:t>
            </a:r>
            <a:r>
              <a:rPr spc="-35" dirty="0"/>
              <a:t> </a:t>
            </a:r>
            <a:r>
              <a:rPr dirty="0"/>
              <a:t>upwards</a:t>
            </a:r>
            <a:r>
              <a:rPr spc="-1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$15</a:t>
            </a:r>
            <a:r>
              <a:rPr spc="-30" dirty="0"/>
              <a:t> </a:t>
            </a:r>
            <a:r>
              <a:rPr dirty="0"/>
              <a:t>million</a:t>
            </a:r>
            <a:r>
              <a:rPr spc="-2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build</a:t>
            </a:r>
            <a:r>
              <a:rPr spc="-10" dirty="0"/>
              <a:t> </a:t>
            </a:r>
            <a:r>
              <a:rPr dirty="0"/>
              <a:t>without</a:t>
            </a:r>
            <a:r>
              <a:rPr spc="-5" dirty="0"/>
              <a:t> </a:t>
            </a:r>
            <a:r>
              <a:rPr dirty="0"/>
              <a:t>including R&amp;D</a:t>
            </a:r>
            <a:r>
              <a:rPr spc="-5" dirty="0"/>
              <a:t> </a:t>
            </a:r>
            <a:r>
              <a:rPr spc="-20" dirty="0"/>
              <a:t>cost </a:t>
            </a:r>
            <a:r>
              <a:rPr spc="-10" dirty="0"/>
              <a:t>recoupment</a:t>
            </a:r>
            <a:r>
              <a:rPr dirty="0"/>
              <a:t> or</a:t>
            </a:r>
            <a:r>
              <a:rPr spc="-35" dirty="0"/>
              <a:t> </a:t>
            </a:r>
            <a:r>
              <a:rPr dirty="0"/>
              <a:t>profit</a:t>
            </a:r>
            <a:r>
              <a:rPr spc="5" dirty="0"/>
              <a:t> </a:t>
            </a:r>
            <a:r>
              <a:rPr spc="-10" dirty="0"/>
              <a:t>margin.</a:t>
            </a:r>
          </a:p>
          <a:p>
            <a:pPr marL="201295" marR="5080" indent="-189230">
              <a:lnSpc>
                <a:spcPts val="1250"/>
              </a:lnSpc>
              <a:spcBef>
                <a:spcPts val="810"/>
              </a:spcBef>
              <a:buFont typeface="Arial"/>
              <a:buChar char="•"/>
              <a:tabLst>
                <a:tab pos="201295" algn="l"/>
              </a:tabLst>
            </a:pPr>
            <a:r>
              <a:rPr dirty="0"/>
              <a:t>•</a:t>
            </a:r>
            <a:r>
              <a:rPr spc="-15" dirty="0"/>
              <a:t> </a:t>
            </a:r>
            <a:r>
              <a:rPr dirty="0"/>
              <a:t>Given</a:t>
            </a:r>
            <a:r>
              <a:rPr spc="-5" dirty="0"/>
              <a:t> </a:t>
            </a:r>
            <a:r>
              <a:rPr dirty="0"/>
              <a:t>mission</a:t>
            </a:r>
            <a:r>
              <a:rPr spc="-20" dirty="0"/>
              <a:t> </a:t>
            </a:r>
            <a:r>
              <a:rPr spc="-10" dirty="0"/>
              <a:t>parameters</a:t>
            </a:r>
            <a:r>
              <a:rPr spc="25" dirty="0"/>
              <a:t> </a:t>
            </a:r>
            <a:r>
              <a:rPr dirty="0"/>
              <a:t>such</a:t>
            </a:r>
            <a:r>
              <a:rPr spc="-20" dirty="0"/>
              <a:t> </a:t>
            </a:r>
            <a:r>
              <a:rPr dirty="0"/>
              <a:t>as payload</a:t>
            </a:r>
            <a:r>
              <a:rPr spc="10" dirty="0"/>
              <a:t> </a:t>
            </a:r>
            <a:r>
              <a:rPr dirty="0"/>
              <a:t>mass</a:t>
            </a:r>
            <a:r>
              <a:rPr spc="-15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desired</a:t>
            </a:r>
            <a:r>
              <a:rPr spc="-10" dirty="0"/>
              <a:t> orbit,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models</a:t>
            </a:r>
            <a:r>
              <a:rPr spc="-35" dirty="0"/>
              <a:t> </a:t>
            </a:r>
            <a:r>
              <a:rPr dirty="0"/>
              <a:t>produced</a:t>
            </a:r>
            <a:r>
              <a:rPr spc="-1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10" dirty="0"/>
              <a:t> </a:t>
            </a:r>
            <a:r>
              <a:rPr dirty="0"/>
              <a:t>report</a:t>
            </a:r>
            <a:r>
              <a:rPr spc="-15" dirty="0"/>
              <a:t> </a:t>
            </a:r>
            <a:r>
              <a:rPr dirty="0"/>
              <a:t>were</a:t>
            </a:r>
            <a:r>
              <a:rPr spc="-30" dirty="0"/>
              <a:t> </a:t>
            </a:r>
            <a:r>
              <a:rPr dirty="0"/>
              <a:t>able</a:t>
            </a:r>
            <a:r>
              <a:rPr spc="-2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predict</a:t>
            </a:r>
            <a:r>
              <a:rPr spc="-1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first</a:t>
            </a:r>
            <a:r>
              <a:rPr spc="-25" dirty="0"/>
              <a:t> </a:t>
            </a:r>
            <a:r>
              <a:rPr spc="-10" dirty="0"/>
              <a:t>stage rocket</a:t>
            </a:r>
            <a:r>
              <a:rPr spc="-25" dirty="0"/>
              <a:t> </a:t>
            </a:r>
            <a:r>
              <a:rPr dirty="0"/>
              <a:t>booster</a:t>
            </a:r>
            <a:r>
              <a:rPr spc="-25" dirty="0"/>
              <a:t> </a:t>
            </a:r>
            <a:r>
              <a:rPr dirty="0"/>
              <a:t>landing</a:t>
            </a:r>
            <a:r>
              <a:rPr spc="-10" dirty="0"/>
              <a:t> </a:t>
            </a:r>
            <a:r>
              <a:rPr dirty="0"/>
              <a:t>successfully</a:t>
            </a:r>
            <a:r>
              <a:rPr spc="-20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accuracy</a:t>
            </a:r>
            <a:r>
              <a:rPr spc="-20" dirty="0"/>
              <a:t> </a:t>
            </a:r>
            <a:r>
              <a:rPr dirty="0"/>
              <a:t>level</a:t>
            </a:r>
            <a:r>
              <a:rPr spc="-3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0" dirty="0"/>
              <a:t>83.3%.</a:t>
            </a:r>
          </a:p>
          <a:p>
            <a:pPr marL="201295" marR="57785" indent="-189230">
              <a:lnSpc>
                <a:spcPts val="1250"/>
              </a:lnSpc>
              <a:spcBef>
                <a:spcPts val="819"/>
              </a:spcBef>
              <a:buFont typeface="Arial"/>
              <a:buChar char="•"/>
              <a:tabLst>
                <a:tab pos="201295" algn="l"/>
              </a:tabLst>
            </a:pPr>
            <a:r>
              <a:rPr dirty="0"/>
              <a:t>•</a:t>
            </a:r>
            <a:r>
              <a:rPr spc="-20" dirty="0"/>
              <a:t> </a:t>
            </a:r>
            <a:r>
              <a:rPr dirty="0"/>
              <a:t>As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result,</a:t>
            </a:r>
            <a:r>
              <a:rPr spc="-5" dirty="0"/>
              <a:t> </a:t>
            </a:r>
            <a:r>
              <a:rPr dirty="0"/>
              <a:t>SpaceY</a:t>
            </a:r>
            <a:r>
              <a:rPr spc="-20" dirty="0"/>
              <a:t> </a:t>
            </a:r>
            <a:r>
              <a:rPr dirty="0"/>
              <a:t>will</a:t>
            </a:r>
            <a:r>
              <a:rPr spc="-10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able</a:t>
            </a:r>
            <a:r>
              <a:rPr spc="-1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make</a:t>
            </a:r>
            <a:r>
              <a:rPr spc="-30" dirty="0"/>
              <a:t> </a:t>
            </a:r>
            <a:r>
              <a:rPr dirty="0"/>
              <a:t>more</a:t>
            </a:r>
            <a:r>
              <a:rPr spc="-25" dirty="0"/>
              <a:t> </a:t>
            </a:r>
            <a:r>
              <a:rPr dirty="0"/>
              <a:t>informed</a:t>
            </a:r>
            <a:r>
              <a:rPr spc="-5" dirty="0"/>
              <a:t> </a:t>
            </a:r>
            <a:r>
              <a:rPr dirty="0"/>
              <a:t>bids </a:t>
            </a:r>
            <a:r>
              <a:rPr spc="-10" dirty="0"/>
              <a:t>against </a:t>
            </a:r>
            <a:r>
              <a:rPr dirty="0"/>
              <a:t>SpaceX</a:t>
            </a:r>
            <a:r>
              <a:rPr spc="-25" dirty="0"/>
              <a:t> </a:t>
            </a:r>
            <a:r>
              <a:rPr dirty="0"/>
              <a:t>by</a:t>
            </a:r>
            <a:r>
              <a:rPr spc="-40" dirty="0"/>
              <a:t> </a:t>
            </a:r>
            <a:r>
              <a:rPr dirty="0"/>
              <a:t>using</a:t>
            </a:r>
            <a:r>
              <a:rPr spc="-5" dirty="0"/>
              <a:t> </a:t>
            </a:r>
            <a:r>
              <a:rPr dirty="0"/>
              <a:t>1st</a:t>
            </a:r>
            <a:r>
              <a:rPr spc="-20" dirty="0"/>
              <a:t> </a:t>
            </a:r>
            <a:r>
              <a:rPr dirty="0"/>
              <a:t>stage</a:t>
            </a:r>
            <a:r>
              <a:rPr spc="-15" dirty="0"/>
              <a:t> </a:t>
            </a:r>
            <a:r>
              <a:rPr dirty="0"/>
              <a:t>landing</a:t>
            </a:r>
            <a:r>
              <a:rPr spc="5" dirty="0"/>
              <a:t> </a:t>
            </a:r>
            <a:r>
              <a:rPr dirty="0"/>
              <a:t>predictions</a:t>
            </a:r>
            <a:r>
              <a:rPr spc="-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proxy</a:t>
            </a:r>
            <a:r>
              <a:rPr spc="-5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the</a:t>
            </a:r>
            <a:r>
              <a:rPr spc="-20" dirty="0"/>
              <a:t> cost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a </a:t>
            </a:r>
            <a:r>
              <a:rPr spc="-10" dirty="0"/>
              <a:t>launch.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ts val="1045"/>
              </a:lnSpc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3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8692" y="1581452"/>
            <a:ext cx="8434786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70" dirty="0"/>
              <a:t>Total</a:t>
            </a:r>
            <a:r>
              <a:rPr sz="2800" spc="-90" dirty="0"/>
              <a:t> </a:t>
            </a:r>
            <a:r>
              <a:rPr sz="2800" dirty="0"/>
              <a:t>Number</a:t>
            </a:r>
            <a:r>
              <a:rPr sz="2800" spc="-95" dirty="0"/>
              <a:t> </a:t>
            </a:r>
            <a:r>
              <a:rPr sz="2800" dirty="0"/>
              <a:t>of</a:t>
            </a:r>
            <a:r>
              <a:rPr sz="2800" spc="-80" dirty="0"/>
              <a:t> </a:t>
            </a:r>
            <a:r>
              <a:rPr sz="2800" spc="-20" dirty="0"/>
              <a:t>Successful</a:t>
            </a:r>
            <a:r>
              <a:rPr sz="2800" spc="-114" dirty="0"/>
              <a:t> </a:t>
            </a:r>
            <a:r>
              <a:rPr sz="2800" dirty="0"/>
              <a:t>and</a:t>
            </a:r>
            <a:r>
              <a:rPr sz="2800" spc="-80" dirty="0"/>
              <a:t> </a:t>
            </a:r>
            <a:r>
              <a:rPr sz="2800" spc="-20" dirty="0"/>
              <a:t>Failure</a:t>
            </a:r>
            <a:r>
              <a:rPr sz="2800" spc="-120" dirty="0"/>
              <a:t> </a:t>
            </a:r>
            <a:r>
              <a:rPr sz="2800" spc="-10" dirty="0"/>
              <a:t>Mission</a:t>
            </a:r>
            <a:r>
              <a:rPr sz="2800" spc="-110" dirty="0"/>
              <a:t> </a:t>
            </a:r>
            <a:r>
              <a:rPr sz="2800" spc="-10" dirty="0"/>
              <a:t>Outcomes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2363723"/>
            <a:ext cx="9111995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72998" y="5857780"/>
            <a:ext cx="19304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5" dirty="0">
                <a:latin typeface="Carlito"/>
                <a:cs typeface="Carlito"/>
              </a:rPr>
              <a:t>30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493" y="2547652"/>
            <a:ext cx="3297554" cy="161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8760">
              <a:lnSpc>
                <a:spcPct val="100499"/>
              </a:lnSpc>
              <a:spcBef>
                <a:spcPts val="100"/>
              </a:spcBef>
              <a:buChar char="•"/>
              <a:tabLst>
                <a:tab pos="251460" algn="l"/>
              </a:tabLst>
            </a:pPr>
            <a:r>
              <a:rPr sz="2600" dirty="0">
                <a:latin typeface="Carlito"/>
                <a:cs typeface="Carlito"/>
              </a:rPr>
              <a:t>We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used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wildcard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like </a:t>
            </a:r>
            <a:r>
              <a:rPr sz="2600" dirty="0">
                <a:latin typeface="Carlito"/>
                <a:cs typeface="Carlito"/>
              </a:rPr>
              <a:t>‘%’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to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filter</a:t>
            </a:r>
            <a:r>
              <a:rPr sz="2600" spc="-4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for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WHERE </a:t>
            </a:r>
            <a:r>
              <a:rPr sz="2600" dirty="0">
                <a:latin typeface="Carlito"/>
                <a:cs typeface="Carlito"/>
              </a:rPr>
              <a:t>Mission</a:t>
            </a:r>
            <a:r>
              <a:rPr sz="2600" spc="-2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Out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come</a:t>
            </a:r>
            <a:r>
              <a:rPr sz="2600" spc="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was</a:t>
            </a:r>
            <a:r>
              <a:rPr sz="2600" spc="-30" dirty="0">
                <a:latin typeface="Carlito"/>
                <a:cs typeface="Carlito"/>
              </a:rPr>
              <a:t> </a:t>
            </a:r>
            <a:r>
              <a:rPr sz="2600" spc="-50" dirty="0">
                <a:latin typeface="Carlito"/>
                <a:cs typeface="Carlito"/>
              </a:rPr>
              <a:t>a </a:t>
            </a:r>
            <a:r>
              <a:rPr sz="2600" dirty="0">
                <a:latin typeface="Carlito"/>
                <a:cs typeface="Carlito"/>
              </a:rPr>
              <a:t>success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or a</a:t>
            </a:r>
            <a:r>
              <a:rPr sz="2600" spc="-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failure</a:t>
            </a:r>
            <a:r>
              <a:rPr sz="1300" spc="-10" dirty="0">
                <a:latin typeface="Carlito"/>
                <a:cs typeface="Carlito"/>
              </a:rPr>
              <a:t>.</a:t>
            </a:r>
            <a:endParaRPr sz="130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3559" y="2462783"/>
            <a:ext cx="3883152" cy="32171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737" y="1740334"/>
            <a:ext cx="2809137" cy="83227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90"/>
              </a:spcBef>
            </a:pPr>
            <a:r>
              <a:rPr sz="2800" spc="-20" dirty="0"/>
              <a:t>Boosters</a:t>
            </a:r>
            <a:r>
              <a:rPr sz="2800" spc="-114" dirty="0"/>
              <a:t> </a:t>
            </a:r>
            <a:r>
              <a:rPr sz="2800" spc="-10" dirty="0"/>
              <a:t>Carried </a:t>
            </a:r>
            <a:r>
              <a:rPr sz="2800" spc="-30" dirty="0"/>
              <a:t>Maximum</a:t>
            </a:r>
            <a:r>
              <a:rPr sz="2800" spc="-95" dirty="0"/>
              <a:t> </a:t>
            </a:r>
            <a:r>
              <a:rPr sz="2800" spc="-35" dirty="0"/>
              <a:t>Payload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553541" y="1524000"/>
            <a:ext cx="62865" cy="1316990"/>
            <a:chOff x="3553541" y="1524000"/>
            <a:chExt cx="62865" cy="1316990"/>
          </a:xfrm>
        </p:grpSpPr>
        <p:sp>
          <p:nvSpPr>
            <p:cNvPr id="4" name="object 4"/>
            <p:cNvSpPr/>
            <p:nvPr/>
          </p:nvSpPr>
          <p:spPr>
            <a:xfrm>
              <a:off x="3571070" y="1540764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305" y="1540764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56118" y="1753557"/>
            <a:ext cx="5363845" cy="8001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187960">
              <a:lnSpc>
                <a:spcPct val="90800"/>
              </a:lnSpc>
              <a:spcBef>
                <a:spcPts val="310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determined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booster that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have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carried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maximum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 subquery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 WHERE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clause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MAX()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function.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8603" y="3506723"/>
            <a:ext cx="3433572" cy="256045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763" y="1527366"/>
            <a:ext cx="2828474" cy="1184299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35"/>
              </a:spcBef>
            </a:pPr>
            <a:r>
              <a:rPr sz="3950" dirty="0"/>
              <a:t>2015</a:t>
            </a:r>
            <a:r>
              <a:rPr sz="3950" spc="20" dirty="0"/>
              <a:t> </a:t>
            </a:r>
            <a:r>
              <a:rPr sz="3950" spc="-20" dirty="0"/>
              <a:t>Launch </a:t>
            </a:r>
            <a:r>
              <a:rPr sz="3950" spc="-10" dirty="0"/>
              <a:t>Records</a:t>
            </a:r>
            <a:endParaRPr sz="3950"/>
          </a:p>
        </p:txBody>
      </p:sp>
      <p:grpSp>
        <p:nvGrpSpPr>
          <p:cNvPr id="3" name="object 3"/>
          <p:cNvGrpSpPr/>
          <p:nvPr/>
        </p:nvGrpSpPr>
        <p:grpSpPr>
          <a:xfrm>
            <a:off x="3553541" y="1524000"/>
            <a:ext cx="62865" cy="1316990"/>
            <a:chOff x="3553541" y="1524000"/>
            <a:chExt cx="62865" cy="1316990"/>
          </a:xfrm>
        </p:grpSpPr>
        <p:sp>
          <p:nvSpPr>
            <p:cNvPr id="4" name="object 4"/>
            <p:cNvSpPr/>
            <p:nvPr/>
          </p:nvSpPr>
          <p:spPr>
            <a:xfrm>
              <a:off x="3571070" y="1540764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305" y="1540764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56118" y="1630181"/>
            <a:ext cx="5585460" cy="10483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187960">
              <a:lnSpc>
                <a:spcPct val="90700"/>
              </a:lnSpc>
              <a:spcBef>
                <a:spcPts val="310"/>
              </a:spcBef>
              <a:buFont typeface="Arial"/>
              <a:buChar char="•"/>
              <a:tabLst>
                <a:tab pos="200660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combinations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clause,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LIKE,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AND,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BETWEEN conditions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filter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for failed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landing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outcomes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drone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ship,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booster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versions,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site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names for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year</a:t>
            </a:r>
            <a:r>
              <a:rPr sz="1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2015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19" y="3465576"/>
            <a:ext cx="7941563" cy="284226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704" y="1678948"/>
            <a:ext cx="2797175" cy="941069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20"/>
              </a:lnSpc>
              <a:spcBef>
                <a:spcPts val="390"/>
              </a:spcBef>
            </a:pPr>
            <a:r>
              <a:rPr sz="2150" dirty="0"/>
              <a:t>Rank</a:t>
            </a:r>
            <a:r>
              <a:rPr sz="2150" spc="-95" dirty="0"/>
              <a:t> </a:t>
            </a:r>
            <a:r>
              <a:rPr sz="2150" dirty="0"/>
              <a:t>Landing</a:t>
            </a:r>
            <a:r>
              <a:rPr sz="2150" spc="-110" dirty="0"/>
              <a:t> </a:t>
            </a:r>
            <a:r>
              <a:rPr sz="2150" spc="-10" dirty="0"/>
              <a:t>Outcomes </a:t>
            </a:r>
            <a:r>
              <a:rPr sz="2150" spc="-25" dirty="0"/>
              <a:t>Between</a:t>
            </a:r>
            <a:r>
              <a:rPr sz="2150" spc="10" dirty="0"/>
              <a:t> </a:t>
            </a:r>
            <a:r>
              <a:rPr sz="2150" spc="-10" dirty="0"/>
              <a:t>2010-</a:t>
            </a:r>
            <a:r>
              <a:rPr sz="2150" spc="-20" dirty="0"/>
              <a:t>06-</a:t>
            </a:r>
            <a:r>
              <a:rPr sz="2150" dirty="0"/>
              <a:t>04</a:t>
            </a:r>
            <a:r>
              <a:rPr sz="2150" spc="-25" dirty="0"/>
              <a:t> and</a:t>
            </a:r>
            <a:endParaRPr sz="2150"/>
          </a:p>
          <a:p>
            <a:pPr marL="12700">
              <a:lnSpc>
                <a:spcPts val="2280"/>
              </a:lnSpc>
            </a:pPr>
            <a:r>
              <a:rPr sz="2150" spc="-10" dirty="0"/>
              <a:t>2017-</a:t>
            </a:r>
            <a:r>
              <a:rPr sz="2150" spc="-20" dirty="0"/>
              <a:t>03-</a:t>
            </a:r>
            <a:r>
              <a:rPr sz="2150" spc="-25" dirty="0"/>
              <a:t>20</a:t>
            </a:r>
            <a:endParaRPr sz="2150"/>
          </a:p>
        </p:txBody>
      </p:sp>
      <p:grpSp>
        <p:nvGrpSpPr>
          <p:cNvPr id="3" name="object 3"/>
          <p:cNvGrpSpPr/>
          <p:nvPr/>
        </p:nvGrpSpPr>
        <p:grpSpPr>
          <a:xfrm>
            <a:off x="2660904" y="1524000"/>
            <a:ext cx="4688840" cy="5075555"/>
            <a:chOff x="2660904" y="1524000"/>
            <a:chExt cx="4688840" cy="5075555"/>
          </a:xfrm>
        </p:grpSpPr>
        <p:sp>
          <p:nvSpPr>
            <p:cNvPr id="4" name="object 4"/>
            <p:cNvSpPr/>
            <p:nvPr/>
          </p:nvSpPr>
          <p:spPr>
            <a:xfrm>
              <a:off x="3571070" y="1540764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70305" y="1540764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0904" y="3439667"/>
              <a:ext cx="4688241" cy="315966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56152" y="1624114"/>
            <a:ext cx="5593715" cy="6254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187325">
              <a:lnSpc>
                <a:spcPct val="90300"/>
              </a:lnSpc>
              <a:spcBef>
                <a:spcPts val="265"/>
              </a:spcBef>
              <a:buFont typeface="Arial"/>
              <a:buChar char="•"/>
              <a:tabLst>
                <a:tab pos="200025" algn="l"/>
              </a:tabLst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selected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Landing</a:t>
            </a:r>
            <a:r>
              <a:rPr sz="14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outcomes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COUNT</a:t>
            </a:r>
            <a:r>
              <a:rPr sz="1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landing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outcomes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 from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sz="14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clause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filter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14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landing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outcomes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 BETWEEN 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2010-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06-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04</a:t>
            </a:r>
            <a:r>
              <a:rPr sz="14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4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2010-03-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20.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33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56152" y="2264126"/>
            <a:ext cx="5626100" cy="43307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229870">
              <a:lnSpc>
                <a:spcPts val="1520"/>
              </a:lnSpc>
              <a:spcBef>
                <a:spcPts val="285"/>
              </a:spcBef>
              <a:buFont typeface="Arial"/>
              <a:buChar char="•"/>
              <a:tabLst>
                <a:tab pos="242570" algn="l"/>
              </a:tabLst>
            </a:pP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•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GROUP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4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clause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group</a:t>
            </a:r>
            <a:r>
              <a:rPr sz="14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landing</a:t>
            </a:r>
            <a:r>
              <a:rPr sz="14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outcomes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4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ORDER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4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clause</a:t>
            </a:r>
            <a:r>
              <a:rPr sz="1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order</a:t>
            </a:r>
            <a:r>
              <a:rPr sz="1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grouped</a:t>
            </a: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landing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r>
              <a:rPr sz="1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4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FFFFFF"/>
                </a:solidFill>
                <a:latin typeface="Carlito"/>
                <a:cs typeface="Carlito"/>
              </a:rPr>
              <a:t>descending</a:t>
            </a:r>
            <a:r>
              <a:rPr sz="1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rlito"/>
                <a:cs typeface="Carlito"/>
              </a:rPr>
              <a:t>order.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8368" y="3145535"/>
              <a:ext cx="873760" cy="304800"/>
            </a:xfrm>
            <a:custGeom>
              <a:avLst/>
              <a:gdLst/>
              <a:ahLst/>
              <a:cxnLst/>
              <a:rect l="l" t="t" r="r" b="b"/>
              <a:pathLst>
                <a:path w="873760" h="304800">
                  <a:moveTo>
                    <a:pt x="873252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873252" y="0"/>
                  </a:lnTo>
                  <a:lnTo>
                    <a:pt x="873252" y="304800"/>
                  </a:lnTo>
                  <a:close/>
                </a:path>
              </a:pathLst>
            </a:custGeom>
            <a:solidFill>
              <a:srgbClr val="08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1890" y="3158744"/>
            <a:ext cx="73215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45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90"/>
              </a:spcBef>
            </a:pPr>
            <a:r>
              <a:rPr sz="3800" spc="-60" dirty="0"/>
              <a:t>RESULTS</a:t>
            </a:r>
            <a:r>
              <a:rPr sz="3800" spc="-95" dirty="0"/>
              <a:t> </a:t>
            </a:r>
            <a:r>
              <a:rPr sz="3800" spc="-20" dirty="0"/>
              <a:t>LAUNCH</a:t>
            </a:r>
            <a:r>
              <a:rPr sz="3800" spc="-110" dirty="0"/>
              <a:t> </a:t>
            </a:r>
            <a:r>
              <a:rPr sz="3800" dirty="0"/>
              <a:t>SITE</a:t>
            </a:r>
            <a:r>
              <a:rPr sz="3800" spc="-114" dirty="0"/>
              <a:t> </a:t>
            </a:r>
            <a:r>
              <a:rPr sz="3800" spc="-75" dirty="0"/>
              <a:t>LOCATION</a:t>
            </a:r>
            <a:r>
              <a:rPr sz="3800" spc="-105" dirty="0"/>
              <a:t> </a:t>
            </a:r>
            <a:r>
              <a:rPr sz="3800" spc="-50" dirty="0"/>
              <a:t>ANALYSIS:1</a:t>
            </a:r>
            <a:endParaRPr sz="3800"/>
          </a:p>
        </p:txBody>
      </p:sp>
      <p:grpSp>
        <p:nvGrpSpPr>
          <p:cNvPr id="3" name="object 3"/>
          <p:cNvGrpSpPr/>
          <p:nvPr/>
        </p:nvGrpSpPr>
        <p:grpSpPr>
          <a:xfrm>
            <a:off x="2307335" y="2469922"/>
            <a:ext cx="6155690" cy="4153535"/>
            <a:chOff x="2307335" y="2469922"/>
            <a:chExt cx="6155690" cy="4153535"/>
          </a:xfrm>
        </p:grpSpPr>
        <p:sp>
          <p:nvSpPr>
            <p:cNvPr id="4" name="object 4"/>
            <p:cNvSpPr/>
            <p:nvPr/>
          </p:nvSpPr>
          <p:spPr>
            <a:xfrm>
              <a:off x="3279647" y="2487731"/>
              <a:ext cx="3502660" cy="40640"/>
            </a:xfrm>
            <a:custGeom>
              <a:avLst/>
              <a:gdLst/>
              <a:ahLst/>
              <a:cxnLst/>
              <a:rect l="l" t="t" r="r" b="b"/>
              <a:pathLst>
                <a:path w="3502659" h="40639">
                  <a:moveTo>
                    <a:pt x="2824385" y="31945"/>
                  </a:moveTo>
                  <a:lnTo>
                    <a:pt x="2674835" y="31945"/>
                  </a:lnTo>
                  <a:lnTo>
                    <a:pt x="2733583" y="31093"/>
                  </a:lnTo>
                  <a:lnTo>
                    <a:pt x="2790070" y="29266"/>
                  </a:lnTo>
                  <a:lnTo>
                    <a:pt x="2842766" y="26442"/>
                  </a:lnTo>
                  <a:lnTo>
                    <a:pt x="2890137" y="22602"/>
                  </a:lnTo>
                  <a:lnTo>
                    <a:pt x="2930652" y="17724"/>
                  </a:lnTo>
                  <a:lnTo>
                    <a:pt x="2968693" y="12331"/>
                  </a:lnTo>
                  <a:lnTo>
                    <a:pt x="3009634" y="7831"/>
                  </a:lnTo>
                  <a:lnTo>
                    <a:pt x="3053426" y="4286"/>
                  </a:lnTo>
                  <a:lnTo>
                    <a:pt x="3100021" y="1758"/>
                  </a:lnTo>
                  <a:lnTo>
                    <a:pt x="3149370" y="309"/>
                  </a:lnTo>
                  <a:lnTo>
                    <a:pt x="3201427" y="0"/>
                  </a:lnTo>
                  <a:lnTo>
                    <a:pt x="3256142" y="893"/>
                  </a:lnTo>
                  <a:lnTo>
                    <a:pt x="3313468" y="3050"/>
                  </a:lnTo>
                  <a:lnTo>
                    <a:pt x="3373356" y="6533"/>
                  </a:lnTo>
                  <a:lnTo>
                    <a:pt x="3435759" y="11404"/>
                  </a:lnTo>
                  <a:lnTo>
                    <a:pt x="3500628" y="17724"/>
                  </a:lnTo>
                  <a:lnTo>
                    <a:pt x="3500735" y="22725"/>
                  </a:lnTo>
                  <a:lnTo>
                    <a:pt x="3501707" y="26612"/>
                  </a:lnTo>
                  <a:lnTo>
                    <a:pt x="2964302" y="26612"/>
                  </a:lnTo>
                  <a:lnTo>
                    <a:pt x="2910177" y="27696"/>
                  </a:lnTo>
                  <a:lnTo>
                    <a:pt x="2856280" y="30123"/>
                  </a:lnTo>
                  <a:lnTo>
                    <a:pt x="2824385" y="31945"/>
                  </a:lnTo>
                  <a:close/>
                </a:path>
                <a:path w="3502659" h="40639">
                  <a:moveTo>
                    <a:pt x="1445185" y="20082"/>
                  </a:moveTo>
                  <a:lnTo>
                    <a:pt x="755642" y="20082"/>
                  </a:lnTo>
                  <a:lnTo>
                    <a:pt x="802508" y="19412"/>
                  </a:lnTo>
                  <a:lnTo>
                    <a:pt x="859536" y="17724"/>
                  </a:lnTo>
                  <a:lnTo>
                    <a:pt x="1134829" y="6389"/>
                  </a:lnTo>
                  <a:lnTo>
                    <a:pt x="1192759" y="5255"/>
                  </a:lnTo>
                  <a:lnTo>
                    <a:pt x="1248793" y="5028"/>
                  </a:lnTo>
                  <a:lnTo>
                    <a:pt x="1301709" y="5935"/>
                  </a:lnTo>
                  <a:lnTo>
                    <a:pt x="1350282" y="8202"/>
                  </a:lnTo>
                  <a:lnTo>
                    <a:pt x="1393290" y="12056"/>
                  </a:lnTo>
                  <a:lnTo>
                    <a:pt x="1415083" y="15466"/>
                  </a:lnTo>
                  <a:lnTo>
                    <a:pt x="1445185" y="20082"/>
                  </a:lnTo>
                  <a:close/>
                </a:path>
                <a:path w="3502659" h="40639">
                  <a:moveTo>
                    <a:pt x="1726635" y="40245"/>
                  </a:moveTo>
                  <a:lnTo>
                    <a:pt x="1681256" y="39694"/>
                  </a:lnTo>
                  <a:lnTo>
                    <a:pt x="1640480" y="36959"/>
                  </a:lnTo>
                  <a:lnTo>
                    <a:pt x="1604772" y="31440"/>
                  </a:lnTo>
                  <a:lnTo>
                    <a:pt x="1585513" y="28754"/>
                  </a:lnTo>
                  <a:lnTo>
                    <a:pt x="1657610" y="27132"/>
                  </a:lnTo>
                  <a:lnTo>
                    <a:pt x="1754300" y="22881"/>
                  </a:lnTo>
                  <a:lnTo>
                    <a:pt x="1767153" y="22293"/>
                  </a:lnTo>
                  <a:lnTo>
                    <a:pt x="2128323" y="8693"/>
                  </a:lnTo>
                  <a:lnTo>
                    <a:pt x="2177879" y="7564"/>
                  </a:lnTo>
                  <a:lnTo>
                    <a:pt x="2225265" y="7564"/>
                  </a:lnTo>
                  <a:lnTo>
                    <a:pt x="2271109" y="9032"/>
                  </a:lnTo>
                  <a:lnTo>
                    <a:pt x="2316036" y="12305"/>
                  </a:lnTo>
                  <a:lnTo>
                    <a:pt x="2342076" y="15466"/>
                  </a:lnTo>
                  <a:lnTo>
                    <a:pt x="2400856" y="22296"/>
                  </a:lnTo>
                  <a:lnTo>
                    <a:pt x="2406290" y="22725"/>
                  </a:lnTo>
                  <a:lnTo>
                    <a:pt x="2394935" y="22881"/>
                  </a:lnTo>
                  <a:lnTo>
                    <a:pt x="2311700" y="26009"/>
                  </a:lnTo>
                  <a:lnTo>
                    <a:pt x="2183770" y="31001"/>
                  </a:lnTo>
                  <a:lnTo>
                    <a:pt x="2163237" y="31340"/>
                  </a:lnTo>
                  <a:lnTo>
                    <a:pt x="2006338" y="31340"/>
                  </a:lnTo>
                  <a:lnTo>
                    <a:pt x="1944904" y="32669"/>
                  </a:lnTo>
                  <a:lnTo>
                    <a:pt x="1829322" y="37211"/>
                  </a:lnTo>
                  <a:lnTo>
                    <a:pt x="1776154" y="39217"/>
                  </a:lnTo>
                  <a:lnTo>
                    <a:pt x="1726635" y="40245"/>
                  </a:lnTo>
                  <a:close/>
                </a:path>
                <a:path w="3502659" h="40639">
                  <a:moveTo>
                    <a:pt x="1261155" y="23820"/>
                  </a:moveTo>
                  <a:lnTo>
                    <a:pt x="121186" y="23820"/>
                  </a:lnTo>
                  <a:lnTo>
                    <a:pt x="168873" y="23369"/>
                  </a:lnTo>
                  <a:lnTo>
                    <a:pt x="397753" y="18176"/>
                  </a:lnTo>
                  <a:lnTo>
                    <a:pt x="534349" y="17537"/>
                  </a:lnTo>
                  <a:lnTo>
                    <a:pt x="714955" y="20001"/>
                  </a:lnTo>
                  <a:lnTo>
                    <a:pt x="1445185" y="20082"/>
                  </a:lnTo>
                  <a:lnTo>
                    <a:pt x="1454838" y="21534"/>
                  </a:lnTo>
                  <a:lnTo>
                    <a:pt x="1421649" y="21534"/>
                  </a:lnTo>
                  <a:lnTo>
                    <a:pt x="1361115" y="21856"/>
                  </a:lnTo>
                  <a:lnTo>
                    <a:pt x="1261155" y="23820"/>
                  </a:lnTo>
                  <a:close/>
                </a:path>
                <a:path w="3502659" h="40639">
                  <a:moveTo>
                    <a:pt x="0" y="31440"/>
                  </a:moveTo>
                  <a:lnTo>
                    <a:pt x="0" y="17724"/>
                  </a:lnTo>
                  <a:lnTo>
                    <a:pt x="36812" y="21337"/>
                  </a:lnTo>
                  <a:lnTo>
                    <a:pt x="77186" y="23256"/>
                  </a:lnTo>
                  <a:lnTo>
                    <a:pt x="121186" y="23820"/>
                  </a:lnTo>
                  <a:lnTo>
                    <a:pt x="1261155" y="23820"/>
                  </a:lnTo>
                  <a:lnTo>
                    <a:pt x="1252287" y="24040"/>
                  </a:lnTo>
                  <a:lnTo>
                    <a:pt x="214290" y="24040"/>
                  </a:lnTo>
                  <a:lnTo>
                    <a:pt x="164734" y="24165"/>
                  </a:lnTo>
                  <a:lnTo>
                    <a:pt x="119154" y="25005"/>
                  </a:lnTo>
                  <a:lnTo>
                    <a:pt x="76923" y="26523"/>
                  </a:lnTo>
                  <a:lnTo>
                    <a:pt x="37414" y="28681"/>
                  </a:lnTo>
                  <a:lnTo>
                    <a:pt x="0" y="31440"/>
                  </a:lnTo>
                  <a:close/>
                </a:path>
                <a:path w="3502659" h="40639">
                  <a:moveTo>
                    <a:pt x="1457307" y="21905"/>
                  </a:moveTo>
                  <a:lnTo>
                    <a:pt x="1421649" y="21534"/>
                  </a:lnTo>
                  <a:lnTo>
                    <a:pt x="1454838" y="21534"/>
                  </a:lnTo>
                  <a:lnTo>
                    <a:pt x="1457307" y="21905"/>
                  </a:lnTo>
                  <a:close/>
                </a:path>
                <a:path w="3502659" h="40639">
                  <a:moveTo>
                    <a:pt x="1558882" y="28900"/>
                  </a:moveTo>
                  <a:lnTo>
                    <a:pt x="1513564" y="27470"/>
                  </a:lnTo>
                  <a:lnTo>
                    <a:pt x="1470540" y="23895"/>
                  </a:lnTo>
                  <a:lnTo>
                    <a:pt x="1457307" y="21905"/>
                  </a:lnTo>
                  <a:lnTo>
                    <a:pt x="1478370" y="22124"/>
                  </a:lnTo>
                  <a:lnTo>
                    <a:pt x="1529190" y="23835"/>
                  </a:lnTo>
                  <a:lnTo>
                    <a:pt x="1572020" y="26872"/>
                  </a:lnTo>
                  <a:lnTo>
                    <a:pt x="1585513" y="28754"/>
                  </a:lnTo>
                  <a:lnTo>
                    <a:pt x="1558882" y="28900"/>
                  </a:lnTo>
                  <a:close/>
                </a:path>
                <a:path w="3502659" h="40639">
                  <a:moveTo>
                    <a:pt x="2567755" y="31000"/>
                  </a:moveTo>
                  <a:lnTo>
                    <a:pt x="2556686" y="30805"/>
                  </a:lnTo>
                  <a:lnTo>
                    <a:pt x="2500350" y="28854"/>
                  </a:lnTo>
                  <a:lnTo>
                    <a:pt x="2447871" y="26009"/>
                  </a:lnTo>
                  <a:lnTo>
                    <a:pt x="2406290" y="22725"/>
                  </a:lnTo>
                  <a:lnTo>
                    <a:pt x="2442812" y="22223"/>
                  </a:lnTo>
                  <a:lnTo>
                    <a:pt x="2488265" y="23101"/>
                  </a:lnTo>
                  <a:lnTo>
                    <a:pt x="2531072" y="26009"/>
                  </a:lnTo>
                  <a:lnTo>
                    <a:pt x="2567755" y="31000"/>
                  </a:lnTo>
                  <a:close/>
                </a:path>
                <a:path w="3502659" h="40639">
                  <a:moveTo>
                    <a:pt x="760311" y="38448"/>
                  </a:moveTo>
                  <a:lnTo>
                    <a:pt x="646209" y="37706"/>
                  </a:lnTo>
                  <a:lnTo>
                    <a:pt x="586712" y="36387"/>
                  </a:lnTo>
                  <a:lnTo>
                    <a:pt x="526116" y="34326"/>
                  </a:lnTo>
                  <a:lnTo>
                    <a:pt x="454678" y="31000"/>
                  </a:lnTo>
                  <a:lnTo>
                    <a:pt x="327839" y="26084"/>
                  </a:lnTo>
                  <a:lnTo>
                    <a:pt x="268449" y="24667"/>
                  </a:lnTo>
                  <a:lnTo>
                    <a:pt x="214290" y="24040"/>
                  </a:lnTo>
                  <a:lnTo>
                    <a:pt x="1252287" y="24040"/>
                  </a:lnTo>
                  <a:lnTo>
                    <a:pt x="1185230" y="26009"/>
                  </a:lnTo>
                  <a:lnTo>
                    <a:pt x="1046558" y="31001"/>
                  </a:lnTo>
                  <a:lnTo>
                    <a:pt x="913258" y="36057"/>
                  </a:lnTo>
                  <a:lnTo>
                    <a:pt x="865234" y="37211"/>
                  </a:lnTo>
                  <a:lnTo>
                    <a:pt x="760311" y="38448"/>
                  </a:lnTo>
                  <a:close/>
                </a:path>
                <a:path w="3502659" h="40639">
                  <a:moveTo>
                    <a:pt x="3184451" y="37674"/>
                  </a:moveTo>
                  <a:lnTo>
                    <a:pt x="3128295" y="36156"/>
                  </a:lnTo>
                  <a:lnTo>
                    <a:pt x="3064792" y="31000"/>
                  </a:lnTo>
                  <a:lnTo>
                    <a:pt x="3018061" y="27613"/>
                  </a:lnTo>
                  <a:lnTo>
                    <a:pt x="2964302" y="26612"/>
                  </a:lnTo>
                  <a:lnTo>
                    <a:pt x="3501707" y="26612"/>
                  </a:lnTo>
                  <a:lnTo>
                    <a:pt x="3501948" y="27577"/>
                  </a:lnTo>
                  <a:lnTo>
                    <a:pt x="3428918" y="27577"/>
                  </a:lnTo>
                  <a:lnTo>
                    <a:pt x="3386497" y="29069"/>
                  </a:lnTo>
                  <a:lnTo>
                    <a:pt x="3352493" y="31001"/>
                  </a:lnTo>
                  <a:lnTo>
                    <a:pt x="3290968" y="34576"/>
                  </a:lnTo>
                  <a:lnTo>
                    <a:pt x="3238838" y="36859"/>
                  </a:lnTo>
                  <a:lnTo>
                    <a:pt x="3184451" y="37674"/>
                  </a:lnTo>
                  <a:close/>
                </a:path>
                <a:path w="3502659" h="40639">
                  <a:moveTo>
                    <a:pt x="3500628" y="31440"/>
                  </a:moveTo>
                  <a:lnTo>
                    <a:pt x="3467125" y="28079"/>
                  </a:lnTo>
                  <a:lnTo>
                    <a:pt x="3428918" y="27577"/>
                  </a:lnTo>
                  <a:lnTo>
                    <a:pt x="3501948" y="27577"/>
                  </a:lnTo>
                  <a:lnTo>
                    <a:pt x="3502073" y="28079"/>
                  </a:lnTo>
                  <a:lnTo>
                    <a:pt x="3501971" y="28754"/>
                  </a:lnTo>
                  <a:lnTo>
                    <a:pt x="3500628" y="31440"/>
                  </a:lnTo>
                  <a:close/>
                </a:path>
                <a:path w="3502659" h="40639">
                  <a:moveTo>
                    <a:pt x="2654869" y="38463"/>
                  </a:moveTo>
                  <a:lnTo>
                    <a:pt x="2611031" y="36501"/>
                  </a:lnTo>
                  <a:lnTo>
                    <a:pt x="2574894" y="31934"/>
                  </a:lnTo>
                  <a:lnTo>
                    <a:pt x="2567755" y="31000"/>
                  </a:lnTo>
                  <a:lnTo>
                    <a:pt x="2615359" y="31842"/>
                  </a:lnTo>
                  <a:lnTo>
                    <a:pt x="2824385" y="31945"/>
                  </a:lnTo>
                  <a:lnTo>
                    <a:pt x="2751551" y="36049"/>
                  </a:lnTo>
                  <a:lnTo>
                    <a:pt x="2701907" y="38065"/>
                  </a:lnTo>
                  <a:lnTo>
                    <a:pt x="2654869" y="38463"/>
                  </a:lnTo>
                  <a:close/>
                </a:path>
                <a:path w="3502659" h="40639">
                  <a:moveTo>
                    <a:pt x="2127206" y="31934"/>
                  </a:moveTo>
                  <a:lnTo>
                    <a:pt x="2006338" y="31340"/>
                  </a:lnTo>
                  <a:lnTo>
                    <a:pt x="2163237" y="31340"/>
                  </a:lnTo>
                  <a:lnTo>
                    <a:pt x="2127206" y="3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9647" y="2485924"/>
              <a:ext cx="3500754" cy="43180"/>
            </a:xfrm>
            <a:custGeom>
              <a:avLst/>
              <a:gdLst/>
              <a:ahLst/>
              <a:cxnLst/>
              <a:rect l="l" t="t" r="r" b="b"/>
              <a:pathLst>
                <a:path w="3500754" h="43180">
                  <a:moveTo>
                    <a:pt x="0" y="19531"/>
                  </a:moveTo>
                  <a:lnTo>
                    <a:pt x="45040" y="15718"/>
                  </a:lnTo>
                  <a:lnTo>
                    <a:pt x="93342" y="13297"/>
                  </a:lnTo>
                  <a:lnTo>
                    <a:pt x="144215" y="12080"/>
                  </a:lnTo>
                  <a:lnTo>
                    <a:pt x="196970" y="11880"/>
                  </a:lnTo>
                  <a:lnTo>
                    <a:pt x="250916" y="12507"/>
                  </a:lnTo>
                  <a:lnTo>
                    <a:pt x="305364" y="13774"/>
                  </a:lnTo>
                  <a:lnTo>
                    <a:pt x="359624" y="15492"/>
                  </a:lnTo>
                  <a:lnTo>
                    <a:pt x="413006" y="17474"/>
                  </a:lnTo>
                  <a:lnTo>
                    <a:pt x="464819" y="19531"/>
                  </a:lnTo>
                  <a:lnTo>
                    <a:pt x="520910" y="20656"/>
                  </a:lnTo>
                  <a:lnTo>
                    <a:pt x="574929" y="20817"/>
                  </a:lnTo>
                  <a:lnTo>
                    <a:pt x="626947" y="20335"/>
                  </a:lnTo>
                  <a:lnTo>
                    <a:pt x="677037" y="19531"/>
                  </a:lnTo>
                  <a:lnTo>
                    <a:pt x="725269" y="18727"/>
                  </a:lnTo>
                  <a:lnTo>
                    <a:pt x="771715" y="18245"/>
                  </a:lnTo>
                  <a:lnTo>
                    <a:pt x="816447" y="18406"/>
                  </a:lnTo>
                  <a:lnTo>
                    <a:pt x="859535" y="19531"/>
                  </a:lnTo>
                  <a:lnTo>
                    <a:pt x="898760" y="20133"/>
                  </a:lnTo>
                  <a:lnTo>
                    <a:pt x="940218" y="19268"/>
                  </a:lnTo>
                  <a:lnTo>
                    <a:pt x="983883" y="17499"/>
                  </a:lnTo>
                  <a:lnTo>
                    <a:pt x="1029730" y="15392"/>
                  </a:lnTo>
                  <a:lnTo>
                    <a:pt x="1077735" y="13510"/>
                  </a:lnTo>
                  <a:lnTo>
                    <a:pt x="1127872" y="12419"/>
                  </a:lnTo>
                  <a:lnTo>
                    <a:pt x="1180117" y="12682"/>
                  </a:lnTo>
                  <a:lnTo>
                    <a:pt x="1234444" y="14865"/>
                  </a:lnTo>
                  <a:lnTo>
                    <a:pt x="1290828" y="19531"/>
                  </a:lnTo>
                  <a:lnTo>
                    <a:pt x="1336159" y="23756"/>
                  </a:lnTo>
                  <a:lnTo>
                    <a:pt x="1379616" y="27260"/>
                  </a:lnTo>
                  <a:lnTo>
                    <a:pt x="1422041" y="30001"/>
                  </a:lnTo>
                  <a:lnTo>
                    <a:pt x="1464282" y="31938"/>
                  </a:lnTo>
                  <a:lnTo>
                    <a:pt x="1507182" y="33031"/>
                  </a:lnTo>
                  <a:lnTo>
                    <a:pt x="1551586" y="33237"/>
                  </a:lnTo>
                  <a:lnTo>
                    <a:pt x="1598340" y="32515"/>
                  </a:lnTo>
                  <a:lnTo>
                    <a:pt x="1648289" y="30825"/>
                  </a:lnTo>
                  <a:lnTo>
                    <a:pt x="1702277" y="28125"/>
                  </a:lnTo>
                  <a:lnTo>
                    <a:pt x="1761149" y="24374"/>
                  </a:lnTo>
                  <a:lnTo>
                    <a:pt x="1825752" y="19531"/>
                  </a:lnTo>
                  <a:lnTo>
                    <a:pt x="1899591" y="13159"/>
                  </a:lnTo>
                  <a:lnTo>
                    <a:pt x="1959044" y="8292"/>
                  </a:lnTo>
                  <a:lnTo>
                    <a:pt x="2007898" y="4968"/>
                  </a:lnTo>
                  <a:lnTo>
                    <a:pt x="2049940" y="3225"/>
                  </a:lnTo>
                  <a:lnTo>
                    <a:pt x="2088960" y="3099"/>
                  </a:lnTo>
                  <a:lnTo>
                    <a:pt x="2128745" y="4630"/>
                  </a:lnTo>
                  <a:lnTo>
                    <a:pt x="2173083" y="7853"/>
                  </a:lnTo>
                  <a:lnTo>
                    <a:pt x="2225763" y="12808"/>
                  </a:lnTo>
                  <a:lnTo>
                    <a:pt x="2290572" y="19531"/>
                  </a:lnTo>
                  <a:lnTo>
                    <a:pt x="2359095" y="25602"/>
                  </a:lnTo>
                  <a:lnTo>
                    <a:pt x="2420845" y="29716"/>
                  </a:lnTo>
                  <a:lnTo>
                    <a:pt x="2476499" y="32062"/>
                  </a:lnTo>
                  <a:lnTo>
                    <a:pt x="2526735" y="32827"/>
                  </a:lnTo>
                  <a:lnTo>
                    <a:pt x="2572229" y="32200"/>
                  </a:lnTo>
                  <a:lnTo>
                    <a:pt x="2613660" y="30368"/>
                  </a:lnTo>
                  <a:lnTo>
                    <a:pt x="2651703" y="27521"/>
                  </a:lnTo>
                  <a:lnTo>
                    <a:pt x="2687037" y="23846"/>
                  </a:lnTo>
                  <a:lnTo>
                    <a:pt x="2720340" y="19531"/>
                  </a:lnTo>
                  <a:lnTo>
                    <a:pt x="2745169" y="16440"/>
                  </a:lnTo>
                  <a:lnTo>
                    <a:pt x="2821240" y="10314"/>
                  </a:lnTo>
                  <a:lnTo>
                    <a:pt x="2870023" y="7491"/>
                  </a:lnTo>
                  <a:lnTo>
                    <a:pt x="2924330" y="4968"/>
                  </a:lnTo>
                  <a:lnTo>
                    <a:pt x="2982931" y="2852"/>
                  </a:lnTo>
                  <a:lnTo>
                    <a:pt x="3044596" y="1249"/>
                  </a:lnTo>
                  <a:lnTo>
                    <a:pt x="3108096" y="262"/>
                  </a:lnTo>
                  <a:lnTo>
                    <a:pt x="3172199" y="0"/>
                  </a:lnTo>
                  <a:lnTo>
                    <a:pt x="3235677" y="566"/>
                  </a:lnTo>
                  <a:lnTo>
                    <a:pt x="3297299" y="2067"/>
                  </a:lnTo>
                  <a:lnTo>
                    <a:pt x="3355835" y="4608"/>
                  </a:lnTo>
                  <a:lnTo>
                    <a:pt x="3410055" y="8295"/>
                  </a:lnTo>
                  <a:lnTo>
                    <a:pt x="3458729" y="13235"/>
                  </a:lnTo>
                  <a:lnTo>
                    <a:pt x="3500628" y="19531"/>
                  </a:lnTo>
                  <a:lnTo>
                    <a:pt x="3500628" y="25627"/>
                  </a:lnTo>
                  <a:lnTo>
                    <a:pt x="3500628" y="27151"/>
                  </a:lnTo>
                  <a:lnTo>
                    <a:pt x="3500628" y="33247"/>
                  </a:lnTo>
                  <a:lnTo>
                    <a:pt x="3466798" y="28844"/>
                  </a:lnTo>
                  <a:lnTo>
                    <a:pt x="3430060" y="25639"/>
                  </a:lnTo>
                  <a:lnTo>
                    <a:pt x="3390159" y="23550"/>
                  </a:lnTo>
                  <a:lnTo>
                    <a:pt x="3346838" y="22494"/>
                  </a:lnTo>
                  <a:lnTo>
                    <a:pt x="3299841" y="22389"/>
                  </a:lnTo>
                  <a:lnTo>
                    <a:pt x="3248911" y="23152"/>
                  </a:lnTo>
                  <a:lnTo>
                    <a:pt x="3193794" y="24702"/>
                  </a:lnTo>
                  <a:lnTo>
                    <a:pt x="3134234" y="26956"/>
                  </a:lnTo>
                  <a:lnTo>
                    <a:pt x="3069973" y="29832"/>
                  </a:lnTo>
                  <a:lnTo>
                    <a:pt x="3000756" y="33247"/>
                  </a:lnTo>
                  <a:lnTo>
                    <a:pt x="2918281" y="37498"/>
                  </a:lnTo>
                  <a:lnTo>
                    <a:pt x="2848737" y="40105"/>
                  </a:lnTo>
                  <a:lnTo>
                    <a:pt x="2789765" y="41284"/>
                  </a:lnTo>
                  <a:lnTo>
                    <a:pt x="2739009" y="41248"/>
                  </a:lnTo>
                  <a:lnTo>
                    <a:pt x="2694110" y="40212"/>
                  </a:lnTo>
                  <a:lnTo>
                    <a:pt x="2652712" y="38391"/>
                  </a:lnTo>
                  <a:lnTo>
                    <a:pt x="2612457" y="35997"/>
                  </a:lnTo>
                  <a:lnTo>
                    <a:pt x="2570988" y="33247"/>
                  </a:lnTo>
                  <a:lnTo>
                    <a:pt x="2535557" y="32079"/>
                  </a:lnTo>
                  <a:lnTo>
                    <a:pt x="2492562" y="31763"/>
                  </a:lnTo>
                  <a:lnTo>
                    <a:pt x="2443432" y="32093"/>
                  </a:lnTo>
                  <a:lnTo>
                    <a:pt x="2389596" y="32862"/>
                  </a:lnTo>
                  <a:lnTo>
                    <a:pt x="2332483" y="33865"/>
                  </a:lnTo>
                  <a:lnTo>
                    <a:pt x="2273522" y="34896"/>
                  </a:lnTo>
                  <a:lnTo>
                    <a:pt x="2214142" y="35748"/>
                  </a:lnTo>
                  <a:lnTo>
                    <a:pt x="2155772" y="36215"/>
                  </a:lnTo>
                  <a:lnTo>
                    <a:pt x="2099841" y="36091"/>
                  </a:lnTo>
                  <a:lnTo>
                    <a:pt x="2047778" y="35171"/>
                  </a:lnTo>
                  <a:lnTo>
                    <a:pt x="2001012" y="33247"/>
                  </a:lnTo>
                  <a:lnTo>
                    <a:pt x="1948644" y="30638"/>
                  </a:lnTo>
                  <a:lnTo>
                    <a:pt x="1898609" y="28067"/>
                  </a:lnTo>
                  <a:lnTo>
                    <a:pt x="1849966" y="25796"/>
                  </a:lnTo>
                  <a:lnTo>
                    <a:pt x="1801775" y="24091"/>
                  </a:lnTo>
                  <a:lnTo>
                    <a:pt x="1753095" y="23213"/>
                  </a:lnTo>
                  <a:lnTo>
                    <a:pt x="1702985" y="23426"/>
                  </a:lnTo>
                  <a:lnTo>
                    <a:pt x="1650504" y="24994"/>
                  </a:lnTo>
                  <a:lnTo>
                    <a:pt x="1594712" y="28180"/>
                  </a:lnTo>
                  <a:lnTo>
                    <a:pt x="1534668" y="33247"/>
                  </a:lnTo>
                  <a:lnTo>
                    <a:pt x="1467951" y="37873"/>
                  </a:lnTo>
                  <a:lnTo>
                    <a:pt x="1407842" y="38819"/>
                  </a:lnTo>
                  <a:lnTo>
                    <a:pt x="1353520" y="37265"/>
                  </a:lnTo>
                  <a:lnTo>
                    <a:pt x="1304163" y="34390"/>
                  </a:lnTo>
                  <a:lnTo>
                    <a:pt x="1258949" y="31372"/>
                  </a:lnTo>
                  <a:lnTo>
                    <a:pt x="1217056" y="29389"/>
                  </a:lnTo>
                  <a:lnTo>
                    <a:pt x="1177665" y="29622"/>
                  </a:lnTo>
                  <a:lnTo>
                    <a:pt x="1139952" y="33247"/>
                  </a:lnTo>
                  <a:lnTo>
                    <a:pt x="1110970" y="37232"/>
                  </a:lnTo>
                  <a:lnTo>
                    <a:pt x="1078059" y="40110"/>
                  </a:lnTo>
                  <a:lnTo>
                    <a:pt x="1041219" y="41986"/>
                  </a:lnTo>
                  <a:lnTo>
                    <a:pt x="1000449" y="42961"/>
                  </a:lnTo>
                  <a:lnTo>
                    <a:pt x="955749" y="43140"/>
                  </a:lnTo>
                  <a:lnTo>
                    <a:pt x="907120" y="42625"/>
                  </a:lnTo>
                  <a:lnTo>
                    <a:pt x="854560" y="41519"/>
                  </a:lnTo>
                  <a:lnTo>
                    <a:pt x="798072" y="39925"/>
                  </a:lnTo>
                  <a:lnTo>
                    <a:pt x="737653" y="37946"/>
                  </a:lnTo>
                  <a:lnTo>
                    <a:pt x="673305" y="35686"/>
                  </a:lnTo>
                  <a:lnTo>
                    <a:pt x="605028" y="33247"/>
                  </a:lnTo>
                  <a:lnTo>
                    <a:pt x="544403" y="31093"/>
                  </a:lnTo>
                  <a:lnTo>
                    <a:pt x="490361" y="28590"/>
                  </a:lnTo>
                  <a:lnTo>
                    <a:pt x="441483" y="25960"/>
                  </a:lnTo>
                  <a:lnTo>
                    <a:pt x="396352" y="23426"/>
                  </a:lnTo>
                  <a:lnTo>
                    <a:pt x="353550" y="21209"/>
                  </a:lnTo>
                  <a:lnTo>
                    <a:pt x="311658" y="19531"/>
                  </a:lnTo>
                  <a:lnTo>
                    <a:pt x="269257" y="18616"/>
                  </a:lnTo>
                  <a:lnTo>
                    <a:pt x="224931" y="18684"/>
                  </a:lnTo>
                  <a:lnTo>
                    <a:pt x="177260" y="19960"/>
                  </a:lnTo>
                  <a:lnTo>
                    <a:pt x="124826" y="22664"/>
                  </a:lnTo>
                  <a:lnTo>
                    <a:pt x="66212" y="27019"/>
                  </a:lnTo>
                  <a:lnTo>
                    <a:pt x="0" y="33247"/>
                  </a:lnTo>
                  <a:lnTo>
                    <a:pt x="0" y="30199"/>
                  </a:lnTo>
                  <a:lnTo>
                    <a:pt x="0" y="24103"/>
                  </a:lnTo>
                  <a:lnTo>
                    <a:pt x="0" y="19531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7335" y="3415284"/>
              <a:ext cx="6155436" cy="320801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90"/>
              </a:spcBef>
            </a:pPr>
            <a:r>
              <a:rPr sz="3800" spc="-60" dirty="0"/>
              <a:t>RESULTS</a:t>
            </a:r>
            <a:r>
              <a:rPr sz="3800" spc="-95" dirty="0"/>
              <a:t> </a:t>
            </a:r>
            <a:r>
              <a:rPr sz="3800" spc="-20" dirty="0"/>
              <a:t>LAUNCH</a:t>
            </a:r>
            <a:r>
              <a:rPr sz="3800" spc="-110" dirty="0"/>
              <a:t> </a:t>
            </a:r>
            <a:r>
              <a:rPr sz="3800" dirty="0"/>
              <a:t>SITE</a:t>
            </a:r>
            <a:r>
              <a:rPr sz="3800" spc="-114" dirty="0"/>
              <a:t> </a:t>
            </a:r>
            <a:r>
              <a:rPr sz="3800" spc="-75" dirty="0"/>
              <a:t>LOCATION</a:t>
            </a:r>
            <a:r>
              <a:rPr sz="3800" spc="-105" dirty="0"/>
              <a:t> </a:t>
            </a:r>
            <a:r>
              <a:rPr sz="3800" spc="-50" dirty="0"/>
              <a:t>ANALYSIS:2</a:t>
            </a:r>
            <a:endParaRPr sz="3800"/>
          </a:p>
        </p:txBody>
      </p:sp>
      <p:grpSp>
        <p:nvGrpSpPr>
          <p:cNvPr id="3" name="object 3"/>
          <p:cNvGrpSpPr/>
          <p:nvPr/>
        </p:nvGrpSpPr>
        <p:grpSpPr>
          <a:xfrm>
            <a:off x="2485644" y="2469922"/>
            <a:ext cx="5649595" cy="4246880"/>
            <a:chOff x="2485644" y="2469922"/>
            <a:chExt cx="5649595" cy="4246880"/>
          </a:xfrm>
        </p:grpSpPr>
        <p:sp>
          <p:nvSpPr>
            <p:cNvPr id="4" name="object 4"/>
            <p:cNvSpPr/>
            <p:nvPr/>
          </p:nvSpPr>
          <p:spPr>
            <a:xfrm>
              <a:off x="3279648" y="2487731"/>
              <a:ext cx="3502660" cy="40640"/>
            </a:xfrm>
            <a:custGeom>
              <a:avLst/>
              <a:gdLst/>
              <a:ahLst/>
              <a:cxnLst/>
              <a:rect l="l" t="t" r="r" b="b"/>
              <a:pathLst>
                <a:path w="3502659" h="40639">
                  <a:moveTo>
                    <a:pt x="2824385" y="31945"/>
                  </a:moveTo>
                  <a:lnTo>
                    <a:pt x="2674835" y="31945"/>
                  </a:lnTo>
                  <a:lnTo>
                    <a:pt x="2733583" y="31093"/>
                  </a:lnTo>
                  <a:lnTo>
                    <a:pt x="2790070" y="29266"/>
                  </a:lnTo>
                  <a:lnTo>
                    <a:pt x="2842766" y="26442"/>
                  </a:lnTo>
                  <a:lnTo>
                    <a:pt x="2890137" y="22602"/>
                  </a:lnTo>
                  <a:lnTo>
                    <a:pt x="2930652" y="17724"/>
                  </a:lnTo>
                  <a:lnTo>
                    <a:pt x="2968693" y="12331"/>
                  </a:lnTo>
                  <a:lnTo>
                    <a:pt x="3009634" y="7831"/>
                  </a:lnTo>
                  <a:lnTo>
                    <a:pt x="3053426" y="4286"/>
                  </a:lnTo>
                  <a:lnTo>
                    <a:pt x="3100021" y="1758"/>
                  </a:lnTo>
                  <a:lnTo>
                    <a:pt x="3149370" y="309"/>
                  </a:lnTo>
                  <a:lnTo>
                    <a:pt x="3201427" y="0"/>
                  </a:lnTo>
                  <a:lnTo>
                    <a:pt x="3256142" y="893"/>
                  </a:lnTo>
                  <a:lnTo>
                    <a:pt x="3313468" y="3050"/>
                  </a:lnTo>
                  <a:lnTo>
                    <a:pt x="3373356" y="6533"/>
                  </a:lnTo>
                  <a:lnTo>
                    <a:pt x="3435759" y="11404"/>
                  </a:lnTo>
                  <a:lnTo>
                    <a:pt x="3500628" y="17724"/>
                  </a:lnTo>
                  <a:lnTo>
                    <a:pt x="3500735" y="22725"/>
                  </a:lnTo>
                  <a:lnTo>
                    <a:pt x="3501707" y="26612"/>
                  </a:lnTo>
                  <a:lnTo>
                    <a:pt x="2964302" y="26612"/>
                  </a:lnTo>
                  <a:lnTo>
                    <a:pt x="2910177" y="27696"/>
                  </a:lnTo>
                  <a:lnTo>
                    <a:pt x="2856280" y="30123"/>
                  </a:lnTo>
                  <a:lnTo>
                    <a:pt x="2824385" y="31945"/>
                  </a:lnTo>
                  <a:close/>
                </a:path>
                <a:path w="3502659" h="40639">
                  <a:moveTo>
                    <a:pt x="1445185" y="20082"/>
                  </a:moveTo>
                  <a:lnTo>
                    <a:pt x="755642" y="20082"/>
                  </a:lnTo>
                  <a:lnTo>
                    <a:pt x="802508" y="19412"/>
                  </a:lnTo>
                  <a:lnTo>
                    <a:pt x="859536" y="17724"/>
                  </a:lnTo>
                  <a:lnTo>
                    <a:pt x="1134829" y="6389"/>
                  </a:lnTo>
                  <a:lnTo>
                    <a:pt x="1192759" y="5255"/>
                  </a:lnTo>
                  <a:lnTo>
                    <a:pt x="1248793" y="5028"/>
                  </a:lnTo>
                  <a:lnTo>
                    <a:pt x="1301709" y="5935"/>
                  </a:lnTo>
                  <a:lnTo>
                    <a:pt x="1350282" y="8202"/>
                  </a:lnTo>
                  <a:lnTo>
                    <a:pt x="1393290" y="12056"/>
                  </a:lnTo>
                  <a:lnTo>
                    <a:pt x="1415083" y="15466"/>
                  </a:lnTo>
                  <a:lnTo>
                    <a:pt x="1445185" y="20082"/>
                  </a:lnTo>
                  <a:close/>
                </a:path>
                <a:path w="3502659" h="40639">
                  <a:moveTo>
                    <a:pt x="1726635" y="40245"/>
                  </a:moveTo>
                  <a:lnTo>
                    <a:pt x="1681256" y="39694"/>
                  </a:lnTo>
                  <a:lnTo>
                    <a:pt x="1640480" y="36959"/>
                  </a:lnTo>
                  <a:lnTo>
                    <a:pt x="1604772" y="31440"/>
                  </a:lnTo>
                  <a:lnTo>
                    <a:pt x="1585513" y="28754"/>
                  </a:lnTo>
                  <a:lnTo>
                    <a:pt x="1657610" y="27132"/>
                  </a:lnTo>
                  <a:lnTo>
                    <a:pt x="1754300" y="22881"/>
                  </a:lnTo>
                  <a:lnTo>
                    <a:pt x="1767153" y="22293"/>
                  </a:lnTo>
                  <a:lnTo>
                    <a:pt x="2128323" y="8693"/>
                  </a:lnTo>
                  <a:lnTo>
                    <a:pt x="2177879" y="7564"/>
                  </a:lnTo>
                  <a:lnTo>
                    <a:pt x="2225265" y="7564"/>
                  </a:lnTo>
                  <a:lnTo>
                    <a:pt x="2271109" y="9032"/>
                  </a:lnTo>
                  <a:lnTo>
                    <a:pt x="2316036" y="12305"/>
                  </a:lnTo>
                  <a:lnTo>
                    <a:pt x="2342076" y="15466"/>
                  </a:lnTo>
                  <a:lnTo>
                    <a:pt x="2400856" y="22296"/>
                  </a:lnTo>
                  <a:lnTo>
                    <a:pt x="2406290" y="22725"/>
                  </a:lnTo>
                  <a:lnTo>
                    <a:pt x="2394935" y="22881"/>
                  </a:lnTo>
                  <a:lnTo>
                    <a:pt x="2311700" y="26009"/>
                  </a:lnTo>
                  <a:lnTo>
                    <a:pt x="2183770" y="31001"/>
                  </a:lnTo>
                  <a:lnTo>
                    <a:pt x="2163237" y="31340"/>
                  </a:lnTo>
                  <a:lnTo>
                    <a:pt x="2006338" y="31340"/>
                  </a:lnTo>
                  <a:lnTo>
                    <a:pt x="1944904" y="32669"/>
                  </a:lnTo>
                  <a:lnTo>
                    <a:pt x="1829322" y="37211"/>
                  </a:lnTo>
                  <a:lnTo>
                    <a:pt x="1776154" y="39217"/>
                  </a:lnTo>
                  <a:lnTo>
                    <a:pt x="1726635" y="40245"/>
                  </a:lnTo>
                  <a:close/>
                </a:path>
                <a:path w="3502659" h="40639">
                  <a:moveTo>
                    <a:pt x="1261155" y="23820"/>
                  </a:moveTo>
                  <a:lnTo>
                    <a:pt x="121186" y="23820"/>
                  </a:lnTo>
                  <a:lnTo>
                    <a:pt x="168873" y="23369"/>
                  </a:lnTo>
                  <a:lnTo>
                    <a:pt x="397753" y="18176"/>
                  </a:lnTo>
                  <a:lnTo>
                    <a:pt x="534349" y="17537"/>
                  </a:lnTo>
                  <a:lnTo>
                    <a:pt x="714955" y="20001"/>
                  </a:lnTo>
                  <a:lnTo>
                    <a:pt x="1445185" y="20082"/>
                  </a:lnTo>
                  <a:lnTo>
                    <a:pt x="1454838" y="21534"/>
                  </a:lnTo>
                  <a:lnTo>
                    <a:pt x="1421649" y="21534"/>
                  </a:lnTo>
                  <a:lnTo>
                    <a:pt x="1361115" y="21856"/>
                  </a:lnTo>
                  <a:lnTo>
                    <a:pt x="1261155" y="23820"/>
                  </a:lnTo>
                  <a:close/>
                </a:path>
                <a:path w="3502659" h="40639">
                  <a:moveTo>
                    <a:pt x="0" y="31440"/>
                  </a:moveTo>
                  <a:lnTo>
                    <a:pt x="0" y="17724"/>
                  </a:lnTo>
                  <a:lnTo>
                    <a:pt x="36812" y="21337"/>
                  </a:lnTo>
                  <a:lnTo>
                    <a:pt x="77186" y="23256"/>
                  </a:lnTo>
                  <a:lnTo>
                    <a:pt x="121186" y="23820"/>
                  </a:lnTo>
                  <a:lnTo>
                    <a:pt x="1261155" y="23820"/>
                  </a:lnTo>
                  <a:lnTo>
                    <a:pt x="1252287" y="24040"/>
                  </a:lnTo>
                  <a:lnTo>
                    <a:pt x="214290" y="24040"/>
                  </a:lnTo>
                  <a:lnTo>
                    <a:pt x="164734" y="24165"/>
                  </a:lnTo>
                  <a:lnTo>
                    <a:pt x="119154" y="25005"/>
                  </a:lnTo>
                  <a:lnTo>
                    <a:pt x="76923" y="26523"/>
                  </a:lnTo>
                  <a:lnTo>
                    <a:pt x="37414" y="28681"/>
                  </a:lnTo>
                  <a:lnTo>
                    <a:pt x="0" y="31440"/>
                  </a:lnTo>
                  <a:close/>
                </a:path>
                <a:path w="3502659" h="40639">
                  <a:moveTo>
                    <a:pt x="1457307" y="21905"/>
                  </a:moveTo>
                  <a:lnTo>
                    <a:pt x="1421649" y="21534"/>
                  </a:lnTo>
                  <a:lnTo>
                    <a:pt x="1454838" y="21534"/>
                  </a:lnTo>
                  <a:lnTo>
                    <a:pt x="1457307" y="21905"/>
                  </a:lnTo>
                  <a:close/>
                </a:path>
                <a:path w="3502659" h="40639">
                  <a:moveTo>
                    <a:pt x="1558882" y="28900"/>
                  </a:moveTo>
                  <a:lnTo>
                    <a:pt x="1513564" y="27470"/>
                  </a:lnTo>
                  <a:lnTo>
                    <a:pt x="1470540" y="23895"/>
                  </a:lnTo>
                  <a:lnTo>
                    <a:pt x="1457307" y="21905"/>
                  </a:lnTo>
                  <a:lnTo>
                    <a:pt x="1478370" y="22124"/>
                  </a:lnTo>
                  <a:lnTo>
                    <a:pt x="1529190" y="23835"/>
                  </a:lnTo>
                  <a:lnTo>
                    <a:pt x="1572020" y="26872"/>
                  </a:lnTo>
                  <a:lnTo>
                    <a:pt x="1585513" y="28754"/>
                  </a:lnTo>
                  <a:lnTo>
                    <a:pt x="1558882" y="28900"/>
                  </a:lnTo>
                  <a:close/>
                </a:path>
                <a:path w="3502659" h="40639">
                  <a:moveTo>
                    <a:pt x="2567755" y="31000"/>
                  </a:moveTo>
                  <a:lnTo>
                    <a:pt x="2556686" y="30805"/>
                  </a:lnTo>
                  <a:lnTo>
                    <a:pt x="2500350" y="28854"/>
                  </a:lnTo>
                  <a:lnTo>
                    <a:pt x="2447871" y="26009"/>
                  </a:lnTo>
                  <a:lnTo>
                    <a:pt x="2406290" y="22725"/>
                  </a:lnTo>
                  <a:lnTo>
                    <a:pt x="2442812" y="22223"/>
                  </a:lnTo>
                  <a:lnTo>
                    <a:pt x="2488265" y="23101"/>
                  </a:lnTo>
                  <a:lnTo>
                    <a:pt x="2531072" y="26009"/>
                  </a:lnTo>
                  <a:lnTo>
                    <a:pt x="2567755" y="31000"/>
                  </a:lnTo>
                  <a:close/>
                </a:path>
                <a:path w="3502659" h="40639">
                  <a:moveTo>
                    <a:pt x="760311" y="38448"/>
                  </a:moveTo>
                  <a:lnTo>
                    <a:pt x="646209" y="37706"/>
                  </a:lnTo>
                  <a:lnTo>
                    <a:pt x="586712" y="36387"/>
                  </a:lnTo>
                  <a:lnTo>
                    <a:pt x="526116" y="34326"/>
                  </a:lnTo>
                  <a:lnTo>
                    <a:pt x="454678" y="31000"/>
                  </a:lnTo>
                  <a:lnTo>
                    <a:pt x="327839" y="26084"/>
                  </a:lnTo>
                  <a:lnTo>
                    <a:pt x="268449" y="24667"/>
                  </a:lnTo>
                  <a:lnTo>
                    <a:pt x="214290" y="24040"/>
                  </a:lnTo>
                  <a:lnTo>
                    <a:pt x="1252287" y="24040"/>
                  </a:lnTo>
                  <a:lnTo>
                    <a:pt x="1185230" y="26009"/>
                  </a:lnTo>
                  <a:lnTo>
                    <a:pt x="1046558" y="31001"/>
                  </a:lnTo>
                  <a:lnTo>
                    <a:pt x="913258" y="36057"/>
                  </a:lnTo>
                  <a:lnTo>
                    <a:pt x="865234" y="37211"/>
                  </a:lnTo>
                  <a:lnTo>
                    <a:pt x="760311" y="38448"/>
                  </a:lnTo>
                  <a:close/>
                </a:path>
                <a:path w="3502659" h="40639">
                  <a:moveTo>
                    <a:pt x="3184451" y="37674"/>
                  </a:moveTo>
                  <a:lnTo>
                    <a:pt x="3128295" y="36156"/>
                  </a:lnTo>
                  <a:lnTo>
                    <a:pt x="3064792" y="31000"/>
                  </a:lnTo>
                  <a:lnTo>
                    <a:pt x="3018061" y="27613"/>
                  </a:lnTo>
                  <a:lnTo>
                    <a:pt x="2964302" y="26612"/>
                  </a:lnTo>
                  <a:lnTo>
                    <a:pt x="3501707" y="26612"/>
                  </a:lnTo>
                  <a:lnTo>
                    <a:pt x="3501948" y="27577"/>
                  </a:lnTo>
                  <a:lnTo>
                    <a:pt x="3428918" y="27577"/>
                  </a:lnTo>
                  <a:lnTo>
                    <a:pt x="3386497" y="29069"/>
                  </a:lnTo>
                  <a:lnTo>
                    <a:pt x="3352493" y="31001"/>
                  </a:lnTo>
                  <a:lnTo>
                    <a:pt x="3290968" y="34576"/>
                  </a:lnTo>
                  <a:lnTo>
                    <a:pt x="3238838" y="36859"/>
                  </a:lnTo>
                  <a:lnTo>
                    <a:pt x="3184451" y="37674"/>
                  </a:lnTo>
                  <a:close/>
                </a:path>
                <a:path w="3502659" h="40639">
                  <a:moveTo>
                    <a:pt x="3500628" y="31440"/>
                  </a:moveTo>
                  <a:lnTo>
                    <a:pt x="3467125" y="28079"/>
                  </a:lnTo>
                  <a:lnTo>
                    <a:pt x="3428918" y="27577"/>
                  </a:lnTo>
                  <a:lnTo>
                    <a:pt x="3501948" y="27577"/>
                  </a:lnTo>
                  <a:lnTo>
                    <a:pt x="3502073" y="28079"/>
                  </a:lnTo>
                  <a:lnTo>
                    <a:pt x="3501971" y="28754"/>
                  </a:lnTo>
                  <a:lnTo>
                    <a:pt x="3500628" y="31440"/>
                  </a:lnTo>
                  <a:close/>
                </a:path>
                <a:path w="3502659" h="40639">
                  <a:moveTo>
                    <a:pt x="2654869" y="38463"/>
                  </a:moveTo>
                  <a:lnTo>
                    <a:pt x="2611031" y="36501"/>
                  </a:lnTo>
                  <a:lnTo>
                    <a:pt x="2574894" y="31934"/>
                  </a:lnTo>
                  <a:lnTo>
                    <a:pt x="2567755" y="31000"/>
                  </a:lnTo>
                  <a:lnTo>
                    <a:pt x="2615359" y="31842"/>
                  </a:lnTo>
                  <a:lnTo>
                    <a:pt x="2824385" y="31945"/>
                  </a:lnTo>
                  <a:lnTo>
                    <a:pt x="2751551" y="36049"/>
                  </a:lnTo>
                  <a:lnTo>
                    <a:pt x="2701907" y="38065"/>
                  </a:lnTo>
                  <a:lnTo>
                    <a:pt x="2654869" y="38463"/>
                  </a:lnTo>
                  <a:close/>
                </a:path>
                <a:path w="3502659" h="40639">
                  <a:moveTo>
                    <a:pt x="2127206" y="31934"/>
                  </a:moveTo>
                  <a:lnTo>
                    <a:pt x="2006338" y="31340"/>
                  </a:lnTo>
                  <a:lnTo>
                    <a:pt x="2163237" y="31340"/>
                  </a:lnTo>
                  <a:lnTo>
                    <a:pt x="2127206" y="3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9648" y="2485924"/>
              <a:ext cx="3500754" cy="43180"/>
            </a:xfrm>
            <a:custGeom>
              <a:avLst/>
              <a:gdLst/>
              <a:ahLst/>
              <a:cxnLst/>
              <a:rect l="l" t="t" r="r" b="b"/>
              <a:pathLst>
                <a:path w="3500754" h="43180">
                  <a:moveTo>
                    <a:pt x="0" y="19531"/>
                  </a:moveTo>
                  <a:lnTo>
                    <a:pt x="45040" y="15718"/>
                  </a:lnTo>
                  <a:lnTo>
                    <a:pt x="93342" y="13297"/>
                  </a:lnTo>
                  <a:lnTo>
                    <a:pt x="144215" y="12080"/>
                  </a:lnTo>
                  <a:lnTo>
                    <a:pt x="196970" y="11880"/>
                  </a:lnTo>
                  <a:lnTo>
                    <a:pt x="250916" y="12507"/>
                  </a:lnTo>
                  <a:lnTo>
                    <a:pt x="305364" y="13774"/>
                  </a:lnTo>
                  <a:lnTo>
                    <a:pt x="359624" y="15492"/>
                  </a:lnTo>
                  <a:lnTo>
                    <a:pt x="413006" y="17474"/>
                  </a:lnTo>
                  <a:lnTo>
                    <a:pt x="464819" y="19531"/>
                  </a:lnTo>
                  <a:lnTo>
                    <a:pt x="520910" y="20656"/>
                  </a:lnTo>
                  <a:lnTo>
                    <a:pt x="574929" y="20817"/>
                  </a:lnTo>
                  <a:lnTo>
                    <a:pt x="626947" y="20335"/>
                  </a:lnTo>
                  <a:lnTo>
                    <a:pt x="677037" y="19531"/>
                  </a:lnTo>
                  <a:lnTo>
                    <a:pt x="725269" y="18727"/>
                  </a:lnTo>
                  <a:lnTo>
                    <a:pt x="771715" y="18245"/>
                  </a:lnTo>
                  <a:lnTo>
                    <a:pt x="816447" y="18406"/>
                  </a:lnTo>
                  <a:lnTo>
                    <a:pt x="859535" y="19531"/>
                  </a:lnTo>
                  <a:lnTo>
                    <a:pt x="898760" y="20133"/>
                  </a:lnTo>
                  <a:lnTo>
                    <a:pt x="940218" y="19268"/>
                  </a:lnTo>
                  <a:lnTo>
                    <a:pt x="983883" y="17499"/>
                  </a:lnTo>
                  <a:lnTo>
                    <a:pt x="1029730" y="15392"/>
                  </a:lnTo>
                  <a:lnTo>
                    <a:pt x="1077735" y="13510"/>
                  </a:lnTo>
                  <a:lnTo>
                    <a:pt x="1127872" y="12419"/>
                  </a:lnTo>
                  <a:lnTo>
                    <a:pt x="1180117" y="12682"/>
                  </a:lnTo>
                  <a:lnTo>
                    <a:pt x="1234444" y="14865"/>
                  </a:lnTo>
                  <a:lnTo>
                    <a:pt x="1290828" y="19531"/>
                  </a:lnTo>
                  <a:lnTo>
                    <a:pt x="1336159" y="23756"/>
                  </a:lnTo>
                  <a:lnTo>
                    <a:pt x="1379616" y="27260"/>
                  </a:lnTo>
                  <a:lnTo>
                    <a:pt x="1422041" y="30001"/>
                  </a:lnTo>
                  <a:lnTo>
                    <a:pt x="1464282" y="31938"/>
                  </a:lnTo>
                  <a:lnTo>
                    <a:pt x="1507182" y="33031"/>
                  </a:lnTo>
                  <a:lnTo>
                    <a:pt x="1551586" y="33237"/>
                  </a:lnTo>
                  <a:lnTo>
                    <a:pt x="1598340" y="32515"/>
                  </a:lnTo>
                  <a:lnTo>
                    <a:pt x="1648289" y="30825"/>
                  </a:lnTo>
                  <a:lnTo>
                    <a:pt x="1702277" y="28125"/>
                  </a:lnTo>
                  <a:lnTo>
                    <a:pt x="1761149" y="24374"/>
                  </a:lnTo>
                  <a:lnTo>
                    <a:pt x="1825752" y="19531"/>
                  </a:lnTo>
                  <a:lnTo>
                    <a:pt x="1899591" y="13159"/>
                  </a:lnTo>
                  <a:lnTo>
                    <a:pt x="1959044" y="8292"/>
                  </a:lnTo>
                  <a:lnTo>
                    <a:pt x="2007898" y="4968"/>
                  </a:lnTo>
                  <a:lnTo>
                    <a:pt x="2049940" y="3225"/>
                  </a:lnTo>
                  <a:lnTo>
                    <a:pt x="2088960" y="3099"/>
                  </a:lnTo>
                  <a:lnTo>
                    <a:pt x="2128745" y="4630"/>
                  </a:lnTo>
                  <a:lnTo>
                    <a:pt x="2173083" y="7853"/>
                  </a:lnTo>
                  <a:lnTo>
                    <a:pt x="2225763" y="12808"/>
                  </a:lnTo>
                  <a:lnTo>
                    <a:pt x="2290572" y="19531"/>
                  </a:lnTo>
                  <a:lnTo>
                    <a:pt x="2359095" y="25602"/>
                  </a:lnTo>
                  <a:lnTo>
                    <a:pt x="2420845" y="29716"/>
                  </a:lnTo>
                  <a:lnTo>
                    <a:pt x="2476499" y="32062"/>
                  </a:lnTo>
                  <a:lnTo>
                    <a:pt x="2526735" y="32827"/>
                  </a:lnTo>
                  <a:lnTo>
                    <a:pt x="2572229" y="32200"/>
                  </a:lnTo>
                  <a:lnTo>
                    <a:pt x="2613660" y="30368"/>
                  </a:lnTo>
                  <a:lnTo>
                    <a:pt x="2651703" y="27521"/>
                  </a:lnTo>
                  <a:lnTo>
                    <a:pt x="2687037" y="23846"/>
                  </a:lnTo>
                  <a:lnTo>
                    <a:pt x="2720340" y="19531"/>
                  </a:lnTo>
                  <a:lnTo>
                    <a:pt x="2745169" y="16440"/>
                  </a:lnTo>
                  <a:lnTo>
                    <a:pt x="2821240" y="10314"/>
                  </a:lnTo>
                  <a:lnTo>
                    <a:pt x="2870023" y="7491"/>
                  </a:lnTo>
                  <a:lnTo>
                    <a:pt x="2924330" y="4968"/>
                  </a:lnTo>
                  <a:lnTo>
                    <a:pt x="2982931" y="2852"/>
                  </a:lnTo>
                  <a:lnTo>
                    <a:pt x="3044596" y="1249"/>
                  </a:lnTo>
                  <a:lnTo>
                    <a:pt x="3108096" y="262"/>
                  </a:lnTo>
                  <a:lnTo>
                    <a:pt x="3172199" y="0"/>
                  </a:lnTo>
                  <a:lnTo>
                    <a:pt x="3235677" y="566"/>
                  </a:lnTo>
                  <a:lnTo>
                    <a:pt x="3297299" y="2067"/>
                  </a:lnTo>
                  <a:lnTo>
                    <a:pt x="3355835" y="4608"/>
                  </a:lnTo>
                  <a:lnTo>
                    <a:pt x="3410055" y="8295"/>
                  </a:lnTo>
                  <a:lnTo>
                    <a:pt x="3458729" y="13235"/>
                  </a:lnTo>
                  <a:lnTo>
                    <a:pt x="3500628" y="19531"/>
                  </a:lnTo>
                  <a:lnTo>
                    <a:pt x="3500628" y="25627"/>
                  </a:lnTo>
                  <a:lnTo>
                    <a:pt x="3500628" y="27151"/>
                  </a:lnTo>
                  <a:lnTo>
                    <a:pt x="3500628" y="33247"/>
                  </a:lnTo>
                  <a:lnTo>
                    <a:pt x="3466798" y="28844"/>
                  </a:lnTo>
                  <a:lnTo>
                    <a:pt x="3430060" y="25639"/>
                  </a:lnTo>
                  <a:lnTo>
                    <a:pt x="3390159" y="23550"/>
                  </a:lnTo>
                  <a:lnTo>
                    <a:pt x="3346838" y="22494"/>
                  </a:lnTo>
                  <a:lnTo>
                    <a:pt x="3299841" y="22389"/>
                  </a:lnTo>
                  <a:lnTo>
                    <a:pt x="3248911" y="23152"/>
                  </a:lnTo>
                  <a:lnTo>
                    <a:pt x="3193794" y="24702"/>
                  </a:lnTo>
                  <a:lnTo>
                    <a:pt x="3134234" y="26956"/>
                  </a:lnTo>
                  <a:lnTo>
                    <a:pt x="3069973" y="29832"/>
                  </a:lnTo>
                  <a:lnTo>
                    <a:pt x="3000756" y="33247"/>
                  </a:lnTo>
                  <a:lnTo>
                    <a:pt x="2918281" y="37498"/>
                  </a:lnTo>
                  <a:lnTo>
                    <a:pt x="2848737" y="40105"/>
                  </a:lnTo>
                  <a:lnTo>
                    <a:pt x="2789765" y="41284"/>
                  </a:lnTo>
                  <a:lnTo>
                    <a:pt x="2739009" y="41248"/>
                  </a:lnTo>
                  <a:lnTo>
                    <a:pt x="2694110" y="40212"/>
                  </a:lnTo>
                  <a:lnTo>
                    <a:pt x="2652712" y="38391"/>
                  </a:lnTo>
                  <a:lnTo>
                    <a:pt x="2612457" y="35997"/>
                  </a:lnTo>
                  <a:lnTo>
                    <a:pt x="2570988" y="33247"/>
                  </a:lnTo>
                  <a:lnTo>
                    <a:pt x="2535557" y="32079"/>
                  </a:lnTo>
                  <a:lnTo>
                    <a:pt x="2492562" y="31763"/>
                  </a:lnTo>
                  <a:lnTo>
                    <a:pt x="2443432" y="32093"/>
                  </a:lnTo>
                  <a:lnTo>
                    <a:pt x="2389596" y="32862"/>
                  </a:lnTo>
                  <a:lnTo>
                    <a:pt x="2332483" y="33865"/>
                  </a:lnTo>
                  <a:lnTo>
                    <a:pt x="2273522" y="34896"/>
                  </a:lnTo>
                  <a:lnTo>
                    <a:pt x="2214142" y="35748"/>
                  </a:lnTo>
                  <a:lnTo>
                    <a:pt x="2155772" y="36215"/>
                  </a:lnTo>
                  <a:lnTo>
                    <a:pt x="2099841" y="36091"/>
                  </a:lnTo>
                  <a:lnTo>
                    <a:pt x="2047778" y="35171"/>
                  </a:lnTo>
                  <a:lnTo>
                    <a:pt x="2001012" y="33247"/>
                  </a:lnTo>
                  <a:lnTo>
                    <a:pt x="1948644" y="30638"/>
                  </a:lnTo>
                  <a:lnTo>
                    <a:pt x="1898609" y="28067"/>
                  </a:lnTo>
                  <a:lnTo>
                    <a:pt x="1849966" y="25796"/>
                  </a:lnTo>
                  <a:lnTo>
                    <a:pt x="1801775" y="24091"/>
                  </a:lnTo>
                  <a:lnTo>
                    <a:pt x="1753095" y="23213"/>
                  </a:lnTo>
                  <a:lnTo>
                    <a:pt x="1702985" y="23426"/>
                  </a:lnTo>
                  <a:lnTo>
                    <a:pt x="1650504" y="24994"/>
                  </a:lnTo>
                  <a:lnTo>
                    <a:pt x="1594712" y="28180"/>
                  </a:lnTo>
                  <a:lnTo>
                    <a:pt x="1534668" y="33247"/>
                  </a:lnTo>
                  <a:lnTo>
                    <a:pt x="1467951" y="37873"/>
                  </a:lnTo>
                  <a:lnTo>
                    <a:pt x="1407842" y="38819"/>
                  </a:lnTo>
                  <a:lnTo>
                    <a:pt x="1353520" y="37265"/>
                  </a:lnTo>
                  <a:lnTo>
                    <a:pt x="1304163" y="34390"/>
                  </a:lnTo>
                  <a:lnTo>
                    <a:pt x="1258949" y="31372"/>
                  </a:lnTo>
                  <a:lnTo>
                    <a:pt x="1217056" y="29389"/>
                  </a:lnTo>
                  <a:lnTo>
                    <a:pt x="1177665" y="29622"/>
                  </a:lnTo>
                  <a:lnTo>
                    <a:pt x="1139952" y="33247"/>
                  </a:lnTo>
                  <a:lnTo>
                    <a:pt x="1110970" y="37232"/>
                  </a:lnTo>
                  <a:lnTo>
                    <a:pt x="1078059" y="40110"/>
                  </a:lnTo>
                  <a:lnTo>
                    <a:pt x="1041219" y="41986"/>
                  </a:lnTo>
                  <a:lnTo>
                    <a:pt x="1000449" y="42961"/>
                  </a:lnTo>
                  <a:lnTo>
                    <a:pt x="955749" y="43140"/>
                  </a:lnTo>
                  <a:lnTo>
                    <a:pt x="907120" y="42625"/>
                  </a:lnTo>
                  <a:lnTo>
                    <a:pt x="854560" y="41519"/>
                  </a:lnTo>
                  <a:lnTo>
                    <a:pt x="798072" y="39925"/>
                  </a:lnTo>
                  <a:lnTo>
                    <a:pt x="737653" y="37946"/>
                  </a:lnTo>
                  <a:lnTo>
                    <a:pt x="673305" y="35686"/>
                  </a:lnTo>
                  <a:lnTo>
                    <a:pt x="605028" y="33247"/>
                  </a:lnTo>
                  <a:lnTo>
                    <a:pt x="544403" y="31093"/>
                  </a:lnTo>
                  <a:lnTo>
                    <a:pt x="490361" y="28590"/>
                  </a:lnTo>
                  <a:lnTo>
                    <a:pt x="441483" y="25960"/>
                  </a:lnTo>
                  <a:lnTo>
                    <a:pt x="396352" y="23426"/>
                  </a:lnTo>
                  <a:lnTo>
                    <a:pt x="353550" y="21209"/>
                  </a:lnTo>
                  <a:lnTo>
                    <a:pt x="311658" y="19531"/>
                  </a:lnTo>
                  <a:lnTo>
                    <a:pt x="269257" y="18616"/>
                  </a:lnTo>
                  <a:lnTo>
                    <a:pt x="224931" y="18684"/>
                  </a:lnTo>
                  <a:lnTo>
                    <a:pt x="177260" y="19960"/>
                  </a:lnTo>
                  <a:lnTo>
                    <a:pt x="124826" y="22664"/>
                  </a:lnTo>
                  <a:lnTo>
                    <a:pt x="66212" y="27019"/>
                  </a:lnTo>
                  <a:lnTo>
                    <a:pt x="0" y="33247"/>
                  </a:lnTo>
                  <a:lnTo>
                    <a:pt x="0" y="30199"/>
                  </a:lnTo>
                  <a:lnTo>
                    <a:pt x="0" y="24103"/>
                  </a:lnTo>
                  <a:lnTo>
                    <a:pt x="0" y="19531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5644" y="3427476"/>
              <a:ext cx="5649468" cy="328879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>
                <a:solidFill>
                  <a:srgbClr val="898989"/>
                </a:solidFill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2362200"/>
          </a:xfrm>
          <a:custGeom>
            <a:avLst/>
            <a:gdLst/>
            <a:ahLst/>
            <a:cxnLst/>
            <a:rect l="l" t="t" r="r" b="b"/>
            <a:pathLst>
              <a:path w="10058400" h="2362200">
                <a:moveTo>
                  <a:pt x="7725727" y="2082800"/>
                </a:moveTo>
                <a:lnTo>
                  <a:pt x="2130552" y="2082800"/>
                </a:lnTo>
                <a:lnTo>
                  <a:pt x="1926717" y="2032000"/>
                </a:lnTo>
                <a:lnTo>
                  <a:pt x="1875877" y="2032000"/>
                </a:lnTo>
                <a:lnTo>
                  <a:pt x="1672994" y="1981200"/>
                </a:lnTo>
                <a:lnTo>
                  <a:pt x="1622393" y="1981200"/>
                </a:lnTo>
                <a:lnTo>
                  <a:pt x="918972" y="1803400"/>
                </a:lnTo>
                <a:lnTo>
                  <a:pt x="536956" y="1701800"/>
                </a:lnTo>
                <a:lnTo>
                  <a:pt x="489489" y="1676400"/>
                </a:lnTo>
                <a:lnTo>
                  <a:pt x="347472" y="1638300"/>
                </a:lnTo>
                <a:lnTo>
                  <a:pt x="0" y="152400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1574800"/>
                </a:lnTo>
                <a:lnTo>
                  <a:pt x="9951720" y="1600200"/>
                </a:lnTo>
                <a:lnTo>
                  <a:pt x="9899029" y="1625600"/>
                </a:lnTo>
                <a:lnTo>
                  <a:pt x="9634728" y="1689100"/>
                </a:lnTo>
                <a:lnTo>
                  <a:pt x="9143834" y="1816100"/>
                </a:lnTo>
                <a:lnTo>
                  <a:pt x="9094630" y="1816100"/>
                </a:lnTo>
                <a:lnTo>
                  <a:pt x="8798974" y="1892300"/>
                </a:lnTo>
                <a:lnTo>
                  <a:pt x="8749626" y="1892300"/>
                </a:lnTo>
                <a:lnTo>
                  <a:pt x="8601456" y="1930400"/>
                </a:lnTo>
                <a:lnTo>
                  <a:pt x="8553031" y="1930400"/>
                </a:lnTo>
                <a:lnTo>
                  <a:pt x="8407585" y="1968500"/>
                </a:lnTo>
                <a:lnTo>
                  <a:pt x="8359052" y="1968500"/>
                </a:lnTo>
                <a:lnTo>
                  <a:pt x="8261921" y="1993900"/>
                </a:lnTo>
                <a:lnTo>
                  <a:pt x="8213327" y="1993900"/>
                </a:lnTo>
                <a:lnTo>
                  <a:pt x="8116090" y="2019300"/>
                </a:lnTo>
                <a:lnTo>
                  <a:pt x="8067451" y="2019300"/>
                </a:lnTo>
                <a:lnTo>
                  <a:pt x="7970141" y="2044700"/>
                </a:lnTo>
                <a:lnTo>
                  <a:pt x="7921474" y="2044700"/>
                </a:lnTo>
                <a:lnTo>
                  <a:pt x="7872802" y="2057400"/>
                </a:lnTo>
                <a:lnTo>
                  <a:pt x="7824126" y="2057400"/>
                </a:lnTo>
                <a:lnTo>
                  <a:pt x="7725727" y="2082800"/>
                </a:lnTo>
                <a:close/>
              </a:path>
              <a:path w="10058400" h="2362200">
                <a:moveTo>
                  <a:pt x="8485471" y="2070100"/>
                </a:moveTo>
                <a:lnTo>
                  <a:pt x="8222110" y="2070100"/>
                </a:lnTo>
                <a:lnTo>
                  <a:pt x="8321999" y="2044700"/>
                </a:lnTo>
                <a:lnTo>
                  <a:pt x="8371906" y="2044700"/>
                </a:lnTo>
                <a:lnTo>
                  <a:pt x="8521511" y="2006600"/>
                </a:lnTo>
                <a:lnTo>
                  <a:pt x="8571348" y="2006600"/>
                </a:lnTo>
                <a:lnTo>
                  <a:pt x="8670995" y="1981200"/>
                </a:lnTo>
                <a:lnTo>
                  <a:pt x="8720809" y="1981200"/>
                </a:lnTo>
                <a:lnTo>
                  <a:pt x="8918955" y="1930400"/>
                </a:lnTo>
                <a:lnTo>
                  <a:pt x="8968331" y="1930400"/>
                </a:lnTo>
                <a:lnTo>
                  <a:pt x="9263860" y="1854200"/>
                </a:lnTo>
                <a:lnTo>
                  <a:pt x="9312994" y="1854200"/>
                </a:lnTo>
                <a:lnTo>
                  <a:pt x="9899904" y="1701800"/>
                </a:lnTo>
                <a:lnTo>
                  <a:pt x="10058400" y="1651000"/>
                </a:lnTo>
                <a:lnTo>
                  <a:pt x="10058400" y="1689100"/>
                </a:lnTo>
                <a:lnTo>
                  <a:pt x="9759696" y="1778000"/>
                </a:lnTo>
                <a:lnTo>
                  <a:pt x="9123798" y="1943100"/>
                </a:lnTo>
                <a:lnTo>
                  <a:pt x="9074485" y="1943100"/>
                </a:lnTo>
                <a:lnTo>
                  <a:pt x="8878377" y="1993900"/>
                </a:lnTo>
                <a:lnTo>
                  <a:pt x="8829389" y="1993900"/>
                </a:lnTo>
                <a:lnTo>
                  <a:pt x="8682210" y="2032000"/>
                </a:lnTo>
                <a:lnTo>
                  <a:pt x="8633079" y="2032000"/>
                </a:lnTo>
                <a:lnTo>
                  <a:pt x="8485471" y="2070100"/>
                </a:lnTo>
                <a:close/>
              </a:path>
              <a:path w="10058400" h="2362200">
                <a:moveTo>
                  <a:pt x="799751" y="1879600"/>
                </a:moveTo>
                <a:lnTo>
                  <a:pt x="560958" y="1879600"/>
                </a:lnTo>
                <a:lnTo>
                  <a:pt x="258522" y="1803400"/>
                </a:lnTo>
                <a:lnTo>
                  <a:pt x="208294" y="1803400"/>
                </a:lnTo>
                <a:lnTo>
                  <a:pt x="57912" y="1765300"/>
                </a:lnTo>
                <a:lnTo>
                  <a:pt x="0" y="1752600"/>
                </a:lnTo>
                <a:lnTo>
                  <a:pt x="0" y="1701800"/>
                </a:lnTo>
                <a:lnTo>
                  <a:pt x="60960" y="1714500"/>
                </a:lnTo>
                <a:lnTo>
                  <a:pt x="350971" y="1790700"/>
                </a:lnTo>
                <a:lnTo>
                  <a:pt x="399497" y="1790700"/>
                </a:lnTo>
                <a:lnTo>
                  <a:pt x="597552" y="1841500"/>
                </a:lnTo>
                <a:lnTo>
                  <a:pt x="648017" y="1841500"/>
                </a:lnTo>
                <a:lnTo>
                  <a:pt x="799751" y="1879600"/>
                </a:lnTo>
                <a:close/>
              </a:path>
              <a:path w="10058400" h="2362200">
                <a:moveTo>
                  <a:pt x="1560473" y="2006600"/>
                </a:moveTo>
                <a:lnTo>
                  <a:pt x="1262561" y="2006600"/>
                </a:lnTo>
                <a:lnTo>
                  <a:pt x="1164684" y="1981200"/>
                </a:lnTo>
                <a:lnTo>
                  <a:pt x="1115777" y="1981200"/>
                </a:lnTo>
                <a:lnTo>
                  <a:pt x="1066892" y="1968500"/>
                </a:lnTo>
                <a:lnTo>
                  <a:pt x="967043" y="1955800"/>
                </a:lnTo>
                <a:lnTo>
                  <a:pt x="865218" y="1930400"/>
                </a:lnTo>
                <a:lnTo>
                  <a:pt x="814381" y="1930400"/>
                </a:lnTo>
                <a:lnTo>
                  <a:pt x="611541" y="1879600"/>
                </a:lnTo>
                <a:lnTo>
                  <a:pt x="850424" y="1879600"/>
                </a:lnTo>
                <a:lnTo>
                  <a:pt x="1002654" y="1917700"/>
                </a:lnTo>
                <a:lnTo>
                  <a:pt x="1053450" y="1917700"/>
                </a:lnTo>
                <a:lnTo>
                  <a:pt x="1155088" y="1943100"/>
                </a:lnTo>
                <a:lnTo>
                  <a:pt x="1205920" y="1943100"/>
                </a:lnTo>
                <a:lnTo>
                  <a:pt x="1307582" y="1968500"/>
                </a:lnTo>
                <a:lnTo>
                  <a:pt x="1358401" y="1968500"/>
                </a:lnTo>
                <a:lnTo>
                  <a:pt x="1459992" y="1993900"/>
                </a:lnTo>
                <a:lnTo>
                  <a:pt x="1510259" y="1993900"/>
                </a:lnTo>
                <a:lnTo>
                  <a:pt x="1560473" y="2006600"/>
                </a:lnTo>
                <a:close/>
              </a:path>
              <a:path w="10058400" h="2362200">
                <a:moveTo>
                  <a:pt x="1710730" y="2032000"/>
                </a:moveTo>
                <a:lnTo>
                  <a:pt x="1409514" y="2032000"/>
                </a:lnTo>
                <a:lnTo>
                  <a:pt x="1311529" y="2006600"/>
                </a:lnTo>
                <a:lnTo>
                  <a:pt x="1610628" y="2006600"/>
                </a:lnTo>
                <a:lnTo>
                  <a:pt x="1710730" y="2032000"/>
                </a:lnTo>
                <a:close/>
              </a:path>
              <a:path w="10058400" h="2362200">
                <a:moveTo>
                  <a:pt x="1810512" y="2044700"/>
                </a:moveTo>
                <a:lnTo>
                  <a:pt x="1507558" y="2044700"/>
                </a:lnTo>
                <a:lnTo>
                  <a:pt x="1458529" y="2032000"/>
                </a:lnTo>
                <a:lnTo>
                  <a:pt x="1760664" y="2032000"/>
                </a:lnTo>
                <a:lnTo>
                  <a:pt x="1810512" y="2044700"/>
                </a:lnTo>
                <a:close/>
              </a:path>
              <a:path w="10058400" h="2362200">
                <a:moveTo>
                  <a:pt x="1909920" y="2057400"/>
                </a:moveTo>
                <a:lnTo>
                  <a:pt x="1605650" y="2057400"/>
                </a:lnTo>
                <a:lnTo>
                  <a:pt x="1556599" y="2044700"/>
                </a:lnTo>
                <a:lnTo>
                  <a:pt x="1860266" y="2044700"/>
                </a:lnTo>
                <a:lnTo>
                  <a:pt x="1909920" y="2057400"/>
                </a:lnTo>
                <a:close/>
              </a:path>
              <a:path w="10058400" h="2362200">
                <a:moveTo>
                  <a:pt x="2107405" y="2082800"/>
                </a:moveTo>
                <a:lnTo>
                  <a:pt x="1752854" y="2082800"/>
                </a:lnTo>
                <a:lnTo>
                  <a:pt x="1654710" y="2057400"/>
                </a:lnTo>
                <a:lnTo>
                  <a:pt x="1959468" y="2057400"/>
                </a:lnTo>
                <a:lnTo>
                  <a:pt x="2008903" y="2070100"/>
                </a:lnTo>
                <a:lnTo>
                  <a:pt x="2058217" y="2070100"/>
                </a:lnTo>
                <a:lnTo>
                  <a:pt x="2107405" y="2082800"/>
                </a:lnTo>
                <a:close/>
              </a:path>
              <a:path w="10058400" h="2362200">
                <a:moveTo>
                  <a:pt x="8086813" y="2133600"/>
                </a:moveTo>
                <a:lnTo>
                  <a:pt x="7770875" y="2133600"/>
                </a:lnTo>
                <a:lnTo>
                  <a:pt x="7871435" y="2120900"/>
                </a:lnTo>
                <a:lnTo>
                  <a:pt x="7921654" y="2108200"/>
                </a:lnTo>
                <a:lnTo>
                  <a:pt x="7971828" y="2108200"/>
                </a:lnTo>
                <a:lnTo>
                  <a:pt x="8072050" y="2082800"/>
                </a:lnTo>
                <a:lnTo>
                  <a:pt x="8122104" y="2082800"/>
                </a:lnTo>
                <a:lnTo>
                  <a:pt x="8172123" y="2070100"/>
                </a:lnTo>
                <a:lnTo>
                  <a:pt x="8436197" y="2070100"/>
                </a:lnTo>
                <a:lnTo>
                  <a:pt x="8337542" y="2095500"/>
                </a:lnTo>
                <a:lnTo>
                  <a:pt x="8288161" y="2095500"/>
                </a:lnTo>
                <a:lnTo>
                  <a:pt x="8188100" y="2120900"/>
                </a:lnTo>
                <a:lnTo>
                  <a:pt x="8137456" y="2120900"/>
                </a:lnTo>
                <a:lnTo>
                  <a:pt x="8086813" y="2133600"/>
                </a:lnTo>
                <a:close/>
              </a:path>
              <a:path w="10058400" h="2362200">
                <a:moveTo>
                  <a:pt x="7626276" y="2095500"/>
                </a:moveTo>
                <a:lnTo>
                  <a:pt x="1851020" y="2095500"/>
                </a:lnTo>
                <a:lnTo>
                  <a:pt x="1801935" y="2082800"/>
                </a:lnTo>
                <a:lnTo>
                  <a:pt x="7676004" y="2082800"/>
                </a:lnTo>
                <a:lnTo>
                  <a:pt x="7626276" y="2095500"/>
                </a:lnTo>
                <a:close/>
              </a:path>
              <a:path w="10058400" h="2362200">
                <a:moveTo>
                  <a:pt x="7477044" y="2120900"/>
                </a:moveTo>
                <a:lnTo>
                  <a:pt x="2047148" y="2120900"/>
                </a:lnTo>
                <a:lnTo>
                  <a:pt x="1998158" y="2108200"/>
                </a:lnTo>
                <a:lnTo>
                  <a:pt x="1949196" y="2108200"/>
                </a:lnTo>
                <a:lnTo>
                  <a:pt x="1900107" y="2095500"/>
                </a:lnTo>
                <a:lnTo>
                  <a:pt x="7576542" y="2095500"/>
                </a:lnTo>
                <a:lnTo>
                  <a:pt x="7477044" y="2120900"/>
                </a:lnTo>
                <a:close/>
              </a:path>
              <a:path w="10058400" h="2362200">
                <a:moveTo>
                  <a:pt x="7377493" y="2133600"/>
                </a:moveTo>
                <a:lnTo>
                  <a:pt x="2145198" y="2133600"/>
                </a:lnTo>
                <a:lnTo>
                  <a:pt x="2096163" y="2120900"/>
                </a:lnTo>
                <a:lnTo>
                  <a:pt x="7427277" y="2120900"/>
                </a:lnTo>
                <a:lnTo>
                  <a:pt x="7377493" y="2133600"/>
                </a:lnTo>
                <a:close/>
              </a:path>
              <a:path w="10058400" h="2362200">
                <a:moveTo>
                  <a:pt x="7277871" y="2146300"/>
                </a:moveTo>
                <a:lnTo>
                  <a:pt x="2243315" y="2146300"/>
                </a:lnTo>
                <a:lnTo>
                  <a:pt x="2194250" y="2133600"/>
                </a:lnTo>
                <a:lnTo>
                  <a:pt x="7327692" y="2133600"/>
                </a:lnTo>
                <a:lnTo>
                  <a:pt x="7277871" y="2146300"/>
                </a:lnTo>
                <a:close/>
              </a:path>
              <a:path w="10058400" h="2362200">
                <a:moveTo>
                  <a:pt x="7934882" y="2159000"/>
                </a:moveTo>
                <a:lnTo>
                  <a:pt x="7619964" y="2159000"/>
                </a:lnTo>
                <a:lnTo>
                  <a:pt x="7720579" y="2133600"/>
                </a:lnTo>
                <a:lnTo>
                  <a:pt x="8036169" y="2133600"/>
                </a:lnTo>
                <a:lnTo>
                  <a:pt x="7934882" y="2159000"/>
                </a:lnTo>
                <a:close/>
              </a:path>
              <a:path w="10058400" h="2362200">
                <a:moveTo>
                  <a:pt x="7178159" y="2159000"/>
                </a:moveTo>
                <a:lnTo>
                  <a:pt x="2341469" y="2159000"/>
                </a:lnTo>
                <a:lnTo>
                  <a:pt x="2292389" y="2146300"/>
                </a:lnTo>
                <a:lnTo>
                  <a:pt x="7228027" y="2146300"/>
                </a:lnTo>
                <a:lnTo>
                  <a:pt x="7178159" y="2159000"/>
                </a:lnTo>
                <a:close/>
              </a:path>
              <a:path w="10058400" h="2362200">
                <a:moveTo>
                  <a:pt x="7078340" y="2171700"/>
                </a:moveTo>
                <a:lnTo>
                  <a:pt x="2488704" y="2171700"/>
                </a:lnTo>
                <a:lnTo>
                  <a:pt x="2439630" y="2159000"/>
                </a:lnTo>
                <a:lnTo>
                  <a:pt x="7128264" y="2159000"/>
                </a:lnTo>
                <a:lnTo>
                  <a:pt x="7078340" y="2171700"/>
                </a:lnTo>
                <a:close/>
              </a:path>
              <a:path w="10058400" h="2362200">
                <a:moveTo>
                  <a:pt x="7833594" y="2171700"/>
                </a:moveTo>
                <a:lnTo>
                  <a:pt x="7519296" y="2171700"/>
                </a:lnTo>
                <a:lnTo>
                  <a:pt x="7569638" y="2159000"/>
                </a:lnTo>
                <a:lnTo>
                  <a:pt x="7884238" y="2159000"/>
                </a:lnTo>
                <a:lnTo>
                  <a:pt x="7833594" y="2171700"/>
                </a:lnTo>
                <a:close/>
              </a:path>
              <a:path w="10058400" h="2362200">
                <a:moveTo>
                  <a:pt x="6978396" y="2184400"/>
                </a:moveTo>
                <a:lnTo>
                  <a:pt x="2586821" y="2184400"/>
                </a:lnTo>
                <a:lnTo>
                  <a:pt x="2537769" y="2171700"/>
                </a:lnTo>
                <a:lnTo>
                  <a:pt x="7028384" y="2171700"/>
                </a:lnTo>
                <a:lnTo>
                  <a:pt x="6978396" y="2184400"/>
                </a:lnTo>
                <a:close/>
              </a:path>
              <a:path w="10058400" h="2362200">
                <a:moveTo>
                  <a:pt x="7732307" y="2184400"/>
                </a:moveTo>
                <a:lnTo>
                  <a:pt x="7368135" y="2184400"/>
                </a:lnTo>
                <a:lnTo>
                  <a:pt x="7418547" y="2171700"/>
                </a:lnTo>
                <a:lnTo>
                  <a:pt x="7782951" y="2171700"/>
                </a:lnTo>
                <a:lnTo>
                  <a:pt x="7732307" y="2184400"/>
                </a:lnTo>
                <a:close/>
              </a:path>
              <a:path w="10058400" h="2362200">
                <a:moveTo>
                  <a:pt x="6876923" y="2197100"/>
                </a:moveTo>
                <a:lnTo>
                  <a:pt x="2684871" y="2197100"/>
                </a:lnTo>
                <a:lnTo>
                  <a:pt x="2635856" y="2184400"/>
                </a:lnTo>
                <a:lnTo>
                  <a:pt x="6927691" y="2184400"/>
                </a:lnTo>
                <a:lnTo>
                  <a:pt x="6876923" y="2197100"/>
                </a:lnTo>
                <a:close/>
              </a:path>
              <a:path w="10058400" h="2362200">
                <a:moveTo>
                  <a:pt x="7530084" y="2209800"/>
                </a:moveTo>
                <a:lnTo>
                  <a:pt x="7166152" y="2209800"/>
                </a:lnTo>
                <a:lnTo>
                  <a:pt x="7216704" y="2197100"/>
                </a:lnTo>
                <a:lnTo>
                  <a:pt x="7267216" y="2197100"/>
                </a:lnTo>
                <a:lnTo>
                  <a:pt x="7317692" y="2184400"/>
                </a:lnTo>
                <a:lnTo>
                  <a:pt x="7681663" y="2184400"/>
                </a:lnTo>
                <a:lnTo>
                  <a:pt x="7631019" y="2197100"/>
                </a:lnTo>
                <a:lnTo>
                  <a:pt x="7530084" y="2209800"/>
                </a:lnTo>
                <a:close/>
              </a:path>
              <a:path w="10058400" h="2362200">
                <a:moveTo>
                  <a:pt x="6417151" y="2247900"/>
                </a:moveTo>
                <a:lnTo>
                  <a:pt x="3184969" y="2247900"/>
                </a:lnTo>
                <a:lnTo>
                  <a:pt x="2933690" y="2222500"/>
                </a:lnTo>
                <a:lnTo>
                  <a:pt x="2833115" y="2209800"/>
                </a:lnTo>
                <a:lnTo>
                  <a:pt x="2782824" y="2197100"/>
                </a:lnTo>
                <a:lnTo>
                  <a:pt x="6826091" y="2197100"/>
                </a:lnTo>
                <a:lnTo>
                  <a:pt x="6775196" y="2209800"/>
                </a:lnTo>
                <a:lnTo>
                  <a:pt x="6673215" y="2209800"/>
                </a:lnTo>
                <a:lnTo>
                  <a:pt x="6622129" y="2222500"/>
                </a:lnTo>
                <a:lnTo>
                  <a:pt x="6570980" y="2222500"/>
                </a:lnTo>
                <a:lnTo>
                  <a:pt x="6417151" y="2247900"/>
                </a:lnTo>
                <a:close/>
              </a:path>
              <a:path w="10058400" h="2362200">
                <a:moveTo>
                  <a:pt x="7429500" y="2222500"/>
                </a:moveTo>
                <a:lnTo>
                  <a:pt x="7064979" y="2222500"/>
                </a:lnTo>
                <a:lnTo>
                  <a:pt x="7115556" y="2209800"/>
                </a:lnTo>
                <a:lnTo>
                  <a:pt x="7479792" y="2209800"/>
                </a:lnTo>
                <a:lnTo>
                  <a:pt x="7429500" y="2222500"/>
                </a:lnTo>
                <a:close/>
              </a:path>
              <a:path w="10058400" h="2362200">
                <a:moveTo>
                  <a:pt x="7328916" y="2235200"/>
                </a:moveTo>
                <a:lnTo>
                  <a:pt x="6913079" y="2235200"/>
                </a:lnTo>
                <a:lnTo>
                  <a:pt x="6963739" y="2222500"/>
                </a:lnTo>
                <a:lnTo>
                  <a:pt x="7379208" y="2222500"/>
                </a:lnTo>
                <a:lnTo>
                  <a:pt x="7328916" y="2235200"/>
                </a:lnTo>
                <a:close/>
              </a:path>
              <a:path w="10058400" h="2362200">
                <a:moveTo>
                  <a:pt x="7228332" y="2247900"/>
                </a:moveTo>
                <a:lnTo>
                  <a:pt x="6760960" y="2247900"/>
                </a:lnTo>
                <a:lnTo>
                  <a:pt x="6811688" y="2235200"/>
                </a:lnTo>
                <a:lnTo>
                  <a:pt x="7278624" y="2235200"/>
                </a:lnTo>
                <a:lnTo>
                  <a:pt x="7228332" y="2247900"/>
                </a:lnTo>
                <a:close/>
              </a:path>
              <a:path w="10058400" h="2362200">
                <a:moveTo>
                  <a:pt x="5736336" y="2298700"/>
                </a:moveTo>
                <a:lnTo>
                  <a:pt x="3687165" y="2298700"/>
                </a:lnTo>
                <a:lnTo>
                  <a:pt x="3636568" y="2286000"/>
                </a:lnTo>
                <a:lnTo>
                  <a:pt x="3585972" y="2286000"/>
                </a:lnTo>
                <a:lnTo>
                  <a:pt x="3535948" y="2273300"/>
                </a:lnTo>
                <a:lnTo>
                  <a:pt x="3435802" y="2273300"/>
                </a:lnTo>
                <a:lnTo>
                  <a:pt x="3385685" y="2260600"/>
                </a:lnTo>
                <a:lnTo>
                  <a:pt x="3335540" y="2260600"/>
                </a:lnTo>
                <a:lnTo>
                  <a:pt x="3285372" y="2247900"/>
                </a:lnTo>
                <a:lnTo>
                  <a:pt x="6365748" y="2247900"/>
                </a:lnTo>
                <a:lnTo>
                  <a:pt x="5736336" y="2298700"/>
                </a:lnTo>
                <a:close/>
              </a:path>
              <a:path w="10058400" h="2362200">
                <a:moveTo>
                  <a:pt x="7127748" y="2260600"/>
                </a:moveTo>
                <a:lnTo>
                  <a:pt x="6608674" y="2260600"/>
                </a:lnTo>
                <a:lnTo>
                  <a:pt x="6659452" y="2247900"/>
                </a:lnTo>
                <a:lnTo>
                  <a:pt x="7178040" y="2247900"/>
                </a:lnTo>
                <a:lnTo>
                  <a:pt x="7127748" y="2260600"/>
                </a:lnTo>
                <a:close/>
              </a:path>
              <a:path w="10058400" h="2362200">
                <a:moveTo>
                  <a:pt x="6979800" y="2273300"/>
                </a:moveTo>
                <a:lnTo>
                  <a:pt x="6456271" y="2273300"/>
                </a:lnTo>
                <a:lnTo>
                  <a:pt x="6507082" y="2260600"/>
                </a:lnTo>
                <a:lnTo>
                  <a:pt x="7077456" y="2260600"/>
                </a:lnTo>
                <a:lnTo>
                  <a:pt x="6979800" y="2273300"/>
                </a:lnTo>
                <a:close/>
              </a:path>
              <a:path w="10058400" h="2362200">
                <a:moveTo>
                  <a:pt x="6832932" y="2286000"/>
                </a:moveTo>
                <a:lnTo>
                  <a:pt x="6252972" y="2286000"/>
                </a:lnTo>
                <a:lnTo>
                  <a:pt x="6303801" y="2273300"/>
                </a:lnTo>
                <a:lnTo>
                  <a:pt x="6881932" y="2273300"/>
                </a:lnTo>
                <a:lnTo>
                  <a:pt x="6832932" y="2286000"/>
                </a:lnTo>
                <a:close/>
              </a:path>
              <a:path w="10058400" h="2362200">
                <a:moveTo>
                  <a:pt x="6685731" y="2298700"/>
                </a:moveTo>
                <a:lnTo>
                  <a:pt x="6045080" y="2298700"/>
                </a:lnTo>
                <a:lnTo>
                  <a:pt x="6097077" y="2286000"/>
                </a:lnTo>
                <a:lnTo>
                  <a:pt x="6734826" y="2286000"/>
                </a:lnTo>
                <a:lnTo>
                  <a:pt x="6685731" y="2298700"/>
                </a:lnTo>
                <a:close/>
              </a:path>
              <a:path w="10058400" h="2362200">
                <a:moveTo>
                  <a:pt x="5602224" y="2311400"/>
                </a:moveTo>
                <a:lnTo>
                  <a:pt x="3838956" y="2311400"/>
                </a:lnTo>
                <a:lnTo>
                  <a:pt x="3788359" y="2298700"/>
                </a:lnTo>
                <a:lnTo>
                  <a:pt x="5722620" y="2298700"/>
                </a:lnTo>
                <a:lnTo>
                  <a:pt x="5602224" y="2311400"/>
                </a:lnTo>
                <a:close/>
              </a:path>
              <a:path w="10058400" h="2362200">
                <a:moveTo>
                  <a:pt x="6538340" y="2311400"/>
                </a:moveTo>
                <a:lnTo>
                  <a:pt x="5836749" y="2311400"/>
                </a:lnTo>
                <a:lnTo>
                  <a:pt x="5888897" y="2298700"/>
                </a:lnTo>
                <a:lnTo>
                  <a:pt x="6587483" y="2298700"/>
                </a:lnTo>
                <a:lnTo>
                  <a:pt x="6538340" y="2311400"/>
                </a:lnTo>
                <a:close/>
              </a:path>
              <a:path w="10058400" h="2362200">
                <a:moveTo>
                  <a:pt x="6335731" y="2324100"/>
                </a:moveTo>
                <a:lnTo>
                  <a:pt x="4041343" y="2324100"/>
                </a:lnTo>
                <a:lnTo>
                  <a:pt x="3990746" y="2311400"/>
                </a:lnTo>
                <a:lnTo>
                  <a:pt x="6386853" y="2311400"/>
                </a:lnTo>
                <a:lnTo>
                  <a:pt x="6335731" y="2324100"/>
                </a:lnTo>
                <a:close/>
              </a:path>
              <a:path w="10058400" h="2362200">
                <a:moveTo>
                  <a:pt x="6131433" y="2336800"/>
                </a:moveTo>
                <a:lnTo>
                  <a:pt x="4294327" y="2336800"/>
                </a:lnTo>
                <a:lnTo>
                  <a:pt x="4243730" y="2324100"/>
                </a:lnTo>
                <a:lnTo>
                  <a:pt x="6182490" y="2324100"/>
                </a:lnTo>
                <a:lnTo>
                  <a:pt x="6131433" y="2336800"/>
                </a:lnTo>
                <a:close/>
              </a:path>
              <a:path w="10058400" h="2362200">
                <a:moveTo>
                  <a:pt x="5927178" y="2349500"/>
                </a:moveTo>
                <a:lnTo>
                  <a:pt x="4540391" y="2349500"/>
                </a:lnTo>
                <a:lnTo>
                  <a:pt x="4491466" y="2336800"/>
                </a:lnTo>
                <a:lnTo>
                  <a:pt x="5978257" y="2336800"/>
                </a:lnTo>
                <a:lnTo>
                  <a:pt x="5927178" y="2349500"/>
                </a:lnTo>
                <a:close/>
              </a:path>
              <a:path w="10058400" h="2362200">
                <a:moveTo>
                  <a:pt x="5614500" y="2362200"/>
                </a:moveTo>
                <a:lnTo>
                  <a:pt x="4785122" y="2362200"/>
                </a:lnTo>
                <a:lnTo>
                  <a:pt x="4687250" y="2349500"/>
                </a:lnTo>
                <a:lnTo>
                  <a:pt x="5668493" y="2349500"/>
                </a:lnTo>
                <a:lnTo>
                  <a:pt x="5614500" y="2362200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403" y="1639339"/>
            <a:ext cx="2865755" cy="7423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680"/>
              </a:lnSpc>
              <a:spcBef>
                <a:spcPts val="425"/>
              </a:spcBef>
            </a:pPr>
            <a:r>
              <a:rPr sz="2450" spc="-25" dirty="0"/>
              <a:t>RESULTS</a:t>
            </a:r>
            <a:r>
              <a:rPr sz="2450" spc="-100" dirty="0"/>
              <a:t> </a:t>
            </a:r>
            <a:r>
              <a:rPr sz="2450" dirty="0"/>
              <a:t>LAUNCH</a:t>
            </a:r>
            <a:r>
              <a:rPr sz="2450" spc="-70" dirty="0"/>
              <a:t> </a:t>
            </a:r>
            <a:r>
              <a:rPr sz="2450" spc="-20" dirty="0"/>
              <a:t>SITE </a:t>
            </a:r>
            <a:r>
              <a:rPr sz="2450" spc="-35" dirty="0"/>
              <a:t>LOCATION</a:t>
            </a:r>
            <a:r>
              <a:rPr sz="2450" spc="-95" dirty="0"/>
              <a:t> </a:t>
            </a:r>
            <a:r>
              <a:rPr sz="2450" spc="-30" dirty="0"/>
              <a:t>ANALYSIS:</a:t>
            </a:r>
            <a:r>
              <a:rPr sz="2450" spc="-65" dirty="0"/>
              <a:t> </a:t>
            </a:r>
            <a:r>
              <a:rPr sz="2450" spc="-50" dirty="0"/>
              <a:t>3</a:t>
            </a:r>
            <a:endParaRPr sz="2450"/>
          </a:p>
        </p:txBody>
      </p:sp>
      <p:grpSp>
        <p:nvGrpSpPr>
          <p:cNvPr id="4" name="object 4"/>
          <p:cNvGrpSpPr/>
          <p:nvPr/>
        </p:nvGrpSpPr>
        <p:grpSpPr>
          <a:xfrm>
            <a:off x="644651" y="1524000"/>
            <a:ext cx="3272154" cy="5166360"/>
            <a:chOff x="644651" y="1524000"/>
            <a:chExt cx="3272154" cy="5166360"/>
          </a:xfrm>
        </p:grpSpPr>
        <p:sp>
          <p:nvSpPr>
            <p:cNvPr id="5" name="object 5"/>
            <p:cNvSpPr/>
            <p:nvPr/>
          </p:nvSpPr>
          <p:spPr>
            <a:xfrm>
              <a:off x="3571070" y="1540764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0305" y="1540764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651" y="3427476"/>
              <a:ext cx="3272028" cy="326288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249904" y="3536672"/>
            <a:ext cx="5508911" cy="51866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201295" indent="-188595">
              <a:lnSpc>
                <a:spcPts val="1310"/>
              </a:lnSpc>
              <a:spcBef>
                <a:spcPts val="100"/>
              </a:spcBef>
              <a:buFont typeface="Arial"/>
              <a:buChar char="•"/>
              <a:tabLst>
                <a:tab pos="201295" algn="l"/>
              </a:tabLst>
            </a:pP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Visualizing</a:t>
            </a:r>
            <a:r>
              <a:rPr sz="1300" b="1" spc="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the</a:t>
            </a:r>
            <a:r>
              <a:rPr sz="1300" b="1" spc="-20" dirty="0">
                <a:solidFill>
                  <a:srgbClr val="0C0C0C"/>
                </a:solidFill>
                <a:latin typeface="Carlito"/>
                <a:cs typeface="Carlito"/>
              </a:rPr>
              <a:t> railway,</a:t>
            </a:r>
            <a:r>
              <a:rPr sz="1300" b="1" spc="1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spc="-20" dirty="0">
                <a:solidFill>
                  <a:srgbClr val="0C0C0C"/>
                </a:solidFill>
                <a:latin typeface="Carlito"/>
                <a:cs typeface="Carlito"/>
              </a:rPr>
              <a:t>highway,</a:t>
            </a:r>
            <a:r>
              <a:rPr sz="1300" b="1" spc="-2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coastline,</a:t>
            </a:r>
            <a:r>
              <a:rPr sz="1300" b="1" spc="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and</a:t>
            </a:r>
            <a:r>
              <a:rPr sz="1300" b="1" spc="-1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city</a:t>
            </a:r>
            <a:r>
              <a:rPr sz="1300" b="1" spc="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spc="-10" dirty="0">
                <a:solidFill>
                  <a:srgbClr val="0C0C0C"/>
                </a:solidFill>
                <a:latin typeface="Carlito"/>
                <a:cs typeface="Carlito"/>
              </a:rPr>
              <a:t>proximities</a:t>
            </a: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 for</a:t>
            </a:r>
            <a:r>
              <a:rPr sz="1300" b="1" spc="-1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each</a:t>
            </a:r>
            <a:r>
              <a:rPr sz="1300" b="1" spc="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launch</a:t>
            </a:r>
            <a:r>
              <a:rPr sz="1300" b="1" spc="-1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spc="-20" dirty="0">
                <a:solidFill>
                  <a:srgbClr val="0C0C0C"/>
                </a:solidFill>
                <a:latin typeface="Carlito"/>
                <a:cs typeface="Carlito"/>
              </a:rPr>
              <a:t>site</a:t>
            </a:r>
            <a:endParaRPr lang="el-GR" sz="1300">
              <a:latin typeface="Carlito"/>
              <a:cs typeface="Carlito"/>
            </a:endParaRPr>
          </a:p>
          <a:p>
            <a:pPr marL="119380" indent="-106680">
              <a:lnSpc>
                <a:spcPts val="1310"/>
              </a:lnSpc>
              <a:buChar char="•"/>
              <a:tabLst>
                <a:tab pos="119380" algn="l"/>
              </a:tabLst>
            </a:pP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Proximities</a:t>
            </a:r>
            <a:r>
              <a:rPr sz="1300" b="1" spc="-2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for</a:t>
            </a:r>
            <a:r>
              <a:rPr sz="1300" b="1" spc="-5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dirty="0">
                <a:solidFill>
                  <a:srgbClr val="0C0C0C"/>
                </a:solidFill>
                <a:latin typeface="Carlito"/>
                <a:cs typeface="Carlito"/>
              </a:rPr>
              <a:t>CCAFS</a:t>
            </a:r>
            <a:r>
              <a:rPr sz="1300" b="1" spc="-5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300" b="1" spc="-10" dirty="0">
                <a:solidFill>
                  <a:srgbClr val="0C0C0C"/>
                </a:solidFill>
                <a:latin typeface="Carlito"/>
                <a:cs typeface="Carlito"/>
              </a:rPr>
              <a:t>SLC-</a:t>
            </a:r>
            <a:r>
              <a:rPr sz="1300" b="1" spc="-25" dirty="0">
                <a:solidFill>
                  <a:srgbClr val="0C0C0C"/>
                </a:solidFill>
                <a:latin typeface="Carlito"/>
                <a:cs typeface="Carlito"/>
              </a:rPr>
              <a:t>40: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49904" y="4039650"/>
            <a:ext cx="4047735" cy="3280384"/>
          </a:xfrm>
          <a:prstGeom prst="rect">
            <a:avLst/>
          </a:prstGeom>
        </p:spPr>
        <p:txBody>
          <a:bodyPr vert="horz" wrap="square" lIns="0" tIns="58419" rIns="0" bIns="0" rtlCol="0" anchor="t">
            <a:spAutoFit/>
          </a:bodyPr>
          <a:lstStyle/>
          <a:p>
            <a:pPr marL="201295" indent="-18859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•</a:t>
            </a:r>
            <a:r>
              <a:rPr sz="1600" b="1" spc="-10" dirty="0">
                <a:solidFill>
                  <a:srgbClr val="0C0C0C"/>
                </a:solidFill>
                <a:latin typeface="Carlito"/>
                <a:cs typeface="Carlito"/>
              </a:rPr>
              <a:t> railway:</a:t>
            </a:r>
            <a:r>
              <a:rPr sz="1600" b="1" spc="-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1.28</a:t>
            </a:r>
            <a:r>
              <a:rPr sz="1600" b="1" spc="-1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km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•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transporting</a:t>
            </a:r>
            <a:r>
              <a:rPr sz="1600" b="1" spc="-3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heavy</a:t>
            </a:r>
            <a:r>
              <a:rPr sz="1600" b="1" spc="-4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cargo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• </a:t>
            </a:r>
            <a:r>
              <a:rPr sz="1600" b="1" spc="-10" dirty="0">
                <a:solidFill>
                  <a:srgbClr val="0C0C0C"/>
                </a:solidFill>
                <a:latin typeface="Carlito"/>
                <a:cs typeface="Carlito"/>
              </a:rPr>
              <a:t>highway: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0.58</a:t>
            </a:r>
            <a:r>
              <a:rPr sz="1600" b="1" spc="-1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km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•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transporting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personel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and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0C0C0C"/>
                </a:solidFill>
                <a:latin typeface="Carlito"/>
                <a:cs typeface="Carlito"/>
              </a:rPr>
              <a:t>equipment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•</a:t>
            </a:r>
            <a:r>
              <a:rPr sz="1600" b="1" spc="-1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coastline: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0.86</a:t>
            </a:r>
            <a:r>
              <a:rPr sz="1600" b="1" spc="-1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km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• optionality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to abort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launch</a:t>
            </a:r>
            <a:r>
              <a:rPr sz="1600" b="1" spc="-1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and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spc="-10" dirty="0">
                <a:solidFill>
                  <a:srgbClr val="0C0C0C"/>
                </a:solidFill>
                <a:latin typeface="Carlito"/>
                <a:cs typeface="Carlito"/>
              </a:rPr>
              <a:t>attempt</a:t>
            </a:r>
            <a:r>
              <a:rPr sz="1600" b="1" spc="-3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water</a:t>
            </a:r>
            <a:r>
              <a:rPr sz="1600" b="1" spc="-3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0C0C0C"/>
                </a:solidFill>
                <a:latin typeface="Carlito"/>
                <a:cs typeface="Carlito"/>
              </a:rPr>
              <a:t>landing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•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minimizing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risk</a:t>
            </a:r>
            <a:r>
              <a:rPr sz="1600" b="1" spc="-1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from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falling</a:t>
            </a:r>
            <a:r>
              <a:rPr sz="1600" b="1" spc="-3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0C0C0C"/>
                </a:solidFill>
                <a:latin typeface="Carlito"/>
                <a:cs typeface="Carlito"/>
              </a:rPr>
              <a:t>debris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•</a:t>
            </a:r>
            <a:r>
              <a:rPr sz="1600" b="1" spc="-1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city:</a:t>
            </a:r>
            <a:r>
              <a:rPr sz="1600" b="1" spc="-1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51.43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25" dirty="0">
                <a:solidFill>
                  <a:srgbClr val="0C0C0C"/>
                </a:solidFill>
                <a:latin typeface="Carlito"/>
                <a:cs typeface="Carlito"/>
              </a:rPr>
              <a:t>km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•</a:t>
            </a:r>
            <a:r>
              <a:rPr sz="1600" b="1" spc="-1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minimizing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danger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to</a:t>
            </a:r>
            <a:r>
              <a:rPr sz="1600" b="1" spc="-1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0C0C0C"/>
                </a:solidFill>
                <a:latin typeface="Carlito"/>
                <a:cs typeface="Carlito"/>
              </a:rPr>
              <a:t>population</a:t>
            </a:r>
            <a:r>
              <a:rPr sz="1600" b="1" spc="-45" dirty="0">
                <a:solidFill>
                  <a:srgbClr val="0C0C0C"/>
                </a:solidFill>
                <a:latin typeface="Carlito"/>
                <a:cs typeface="Carlito"/>
              </a:rPr>
              <a:t> </a:t>
            </a:r>
            <a:r>
              <a:rPr sz="1600" b="1" spc="-20" dirty="0">
                <a:solidFill>
                  <a:srgbClr val="0C0C0C"/>
                </a:solidFill>
                <a:latin typeface="Carlito"/>
                <a:cs typeface="Carlito"/>
              </a:rPr>
              <a:t>dense</a:t>
            </a:r>
            <a:endParaRPr sz="1600">
              <a:latin typeface="Carlito"/>
              <a:cs typeface="Carlito"/>
            </a:endParaRPr>
          </a:p>
          <a:p>
            <a:pPr marL="201295" indent="-188595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01295" algn="l"/>
              </a:tabLst>
            </a:pPr>
            <a:r>
              <a:rPr sz="1600" b="1" spc="-10" dirty="0">
                <a:solidFill>
                  <a:srgbClr val="0C0C0C"/>
                </a:solidFill>
                <a:latin typeface="Carlito"/>
                <a:cs typeface="Carlito"/>
              </a:rPr>
              <a:t>areas.</a:t>
            </a:r>
            <a:endParaRPr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51021" y="6356053"/>
            <a:ext cx="154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898989"/>
                </a:solidFill>
                <a:latin typeface="Carlito"/>
                <a:cs typeface="Carlito"/>
              </a:rPr>
              <a:t>37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8368" y="3145535"/>
              <a:ext cx="873760" cy="304800"/>
            </a:xfrm>
            <a:custGeom>
              <a:avLst/>
              <a:gdLst/>
              <a:ahLst/>
              <a:cxnLst/>
              <a:rect l="l" t="t" r="r" b="b"/>
              <a:pathLst>
                <a:path w="873760" h="304800">
                  <a:moveTo>
                    <a:pt x="873252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873252" y="0"/>
                  </a:lnTo>
                  <a:lnTo>
                    <a:pt x="873252" y="304800"/>
                  </a:lnTo>
                  <a:close/>
                </a:path>
              </a:pathLst>
            </a:custGeom>
            <a:solidFill>
              <a:srgbClr val="08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1890" y="3157268"/>
            <a:ext cx="73215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45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4514" rIns="0" bIns="0" rtlCol="0">
            <a:spAutoFit/>
          </a:bodyPr>
          <a:lstStyle/>
          <a:p>
            <a:pPr marL="1872614" marR="5080" indent="-1134110">
              <a:lnSpc>
                <a:spcPts val="4100"/>
              </a:lnSpc>
              <a:spcBef>
                <a:spcPts val="610"/>
              </a:spcBef>
            </a:pPr>
            <a:r>
              <a:rPr sz="3800" dirty="0"/>
              <a:t>Pie</a:t>
            </a:r>
            <a:r>
              <a:rPr sz="3800" spc="-135" dirty="0"/>
              <a:t> </a:t>
            </a:r>
            <a:r>
              <a:rPr sz="3800" dirty="0"/>
              <a:t>chart</a:t>
            </a:r>
            <a:r>
              <a:rPr sz="3800" spc="-120" dirty="0"/>
              <a:t> </a:t>
            </a:r>
            <a:r>
              <a:rPr sz="3800" spc="-30" dirty="0"/>
              <a:t>showing</a:t>
            </a:r>
            <a:r>
              <a:rPr sz="3800" spc="-150" dirty="0"/>
              <a:t> </a:t>
            </a:r>
            <a:r>
              <a:rPr sz="3800" dirty="0"/>
              <a:t>the</a:t>
            </a:r>
            <a:r>
              <a:rPr sz="3800" spc="-135" dirty="0"/>
              <a:t> </a:t>
            </a:r>
            <a:r>
              <a:rPr sz="3800" dirty="0"/>
              <a:t>success</a:t>
            </a:r>
            <a:r>
              <a:rPr sz="3800" spc="-105" dirty="0"/>
              <a:t> </a:t>
            </a:r>
            <a:r>
              <a:rPr sz="3800" spc="-25" dirty="0"/>
              <a:t>percentage </a:t>
            </a:r>
            <a:r>
              <a:rPr sz="3800" spc="-20" dirty="0"/>
              <a:t>achieved</a:t>
            </a:r>
            <a:r>
              <a:rPr sz="3800" spc="-155" dirty="0"/>
              <a:t> </a:t>
            </a:r>
            <a:r>
              <a:rPr sz="3800" dirty="0"/>
              <a:t>by</a:t>
            </a:r>
            <a:r>
              <a:rPr sz="3800" spc="-155" dirty="0"/>
              <a:t> </a:t>
            </a:r>
            <a:r>
              <a:rPr sz="3800" dirty="0"/>
              <a:t>each</a:t>
            </a:r>
            <a:r>
              <a:rPr sz="3800" spc="-150" dirty="0"/>
              <a:t> </a:t>
            </a:r>
            <a:r>
              <a:rPr sz="3800" spc="-10" dirty="0"/>
              <a:t>launch</a:t>
            </a:r>
            <a:r>
              <a:rPr sz="3800" spc="-150" dirty="0"/>
              <a:t> </a:t>
            </a:r>
            <a:r>
              <a:rPr sz="3800" spc="-10" dirty="0"/>
              <a:t>site1</a:t>
            </a:r>
            <a:endParaRPr sz="3800"/>
          </a:p>
        </p:txBody>
      </p:sp>
      <p:grpSp>
        <p:nvGrpSpPr>
          <p:cNvPr id="3" name="object 3"/>
          <p:cNvGrpSpPr/>
          <p:nvPr/>
        </p:nvGrpSpPr>
        <p:grpSpPr>
          <a:xfrm>
            <a:off x="3263646" y="2469922"/>
            <a:ext cx="3533140" cy="75565"/>
            <a:chOff x="3263646" y="2469922"/>
            <a:chExt cx="3533140" cy="75565"/>
          </a:xfrm>
        </p:grpSpPr>
        <p:sp>
          <p:nvSpPr>
            <p:cNvPr id="4" name="object 4"/>
            <p:cNvSpPr/>
            <p:nvPr/>
          </p:nvSpPr>
          <p:spPr>
            <a:xfrm>
              <a:off x="3279648" y="2487731"/>
              <a:ext cx="3502660" cy="40640"/>
            </a:xfrm>
            <a:custGeom>
              <a:avLst/>
              <a:gdLst/>
              <a:ahLst/>
              <a:cxnLst/>
              <a:rect l="l" t="t" r="r" b="b"/>
              <a:pathLst>
                <a:path w="3502659" h="40639">
                  <a:moveTo>
                    <a:pt x="2824385" y="31945"/>
                  </a:moveTo>
                  <a:lnTo>
                    <a:pt x="2674835" y="31945"/>
                  </a:lnTo>
                  <a:lnTo>
                    <a:pt x="2733583" y="31093"/>
                  </a:lnTo>
                  <a:lnTo>
                    <a:pt x="2790070" y="29266"/>
                  </a:lnTo>
                  <a:lnTo>
                    <a:pt x="2842766" y="26442"/>
                  </a:lnTo>
                  <a:lnTo>
                    <a:pt x="2890137" y="22602"/>
                  </a:lnTo>
                  <a:lnTo>
                    <a:pt x="2930652" y="17724"/>
                  </a:lnTo>
                  <a:lnTo>
                    <a:pt x="2968693" y="12331"/>
                  </a:lnTo>
                  <a:lnTo>
                    <a:pt x="3009634" y="7831"/>
                  </a:lnTo>
                  <a:lnTo>
                    <a:pt x="3053426" y="4286"/>
                  </a:lnTo>
                  <a:lnTo>
                    <a:pt x="3100021" y="1758"/>
                  </a:lnTo>
                  <a:lnTo>
                    <a:pt x="3149370" y="309"/>
                  </a:lnTo>
                  <a:lnTo>
                    <a:pt x="3201427" y="0"/>
                  </a:lnTo>
                  <a:lnTo>
                    <a:pt x="3256142" y="893"/>
                  </a:lnTo>
                  <a:lnTo>
                    <a:pt x="3313468" y="3050"/>
                  </a:lnTo>
                  <a:lnTo>
                    <a:pt x="3373356" y="6533"/>
                  </a:lnTo>
                  <a:lnTo>
                    <a:pt x="3435759" y="11404"/>
                  </a:lnTo>
                  <a:lnTo>
                    <a:pt x="3500628" y="17724"/>
                  </a:lnTo>
                  <a:lnTo>
                    <a:pt x="3500735" y="22725"/>
                  </a:lnTo>
                  <a:lnTo>
                    <a:pt x="3501707" y="26612"/>
                  </a:lnTo>
                  <a:lnTo>
                    <a:pt x="2964302" y="26612"/>
                  </a:lnTo>
                  <a:lnTo>
                    <a:pt x="2910177" y="27696"/>
                  </a:lnTo>
                  <a:lnTo>
                    <a:pt x="2856280" y="30123"/>
                  </a:lnTo>
                  <a:lnTo>
                    <a:pt x="2824385" y="31945"/>
                  </a:lnTo>
                  <a:close/>
                </a:path>
                <a:path w="3502659" h="40639">
                  <a:moveTo>
                    <a:pt x="1445185" y="20082"/>
                  </a:moveTo>
                  <a:lnTo>
                    <a:pt x="755642" y="20082"/>
                  </a:lnTo>
                  <a:lnTo>
                    <a:pt x="802508" y="19412"/>
                  </a:lnTo>
                  <a:lnTo>
                    <a:pt x="859536" y="17724"/>
                  </a:lnTo>
                  <a:lnTo>
                    <a:pt x="1134829" y="6389"/>
                  </a:lnTo>
                  <a:lnTo>
                    <a:pt x="1192759" y="5255"/>
                  </a:lnTo>
                  <a:lnTo>
                    <a:pt x="1248793" y="5028"/>
                  </a:lnTo>
                  <a:lnTo>
                    <a:pt x="1301709" y="5935"/>
                  </a:lnTo>
                  <a:lnTo>
                    <a:pt x="1350282" y="8202"/>
                  </a:lnTo>
                  <a:lnTo>
                    <a:pt x="1393290" y="12056"/>
                  </a:lnTo>
                  <a:lnTo>
                    <a:pt x="1415083" y="15466"/>
                  </a:lnTo>
                  <a:lnTo>
                    <a:pt x="1445185" y="20082"/>
                  </a:lnTo>
                  <a:close/>
                </a:path>
                <a:path w="3502659" h="40639">
                  <a:moveTo>
                    <a:pt x="1726635" y="40245"/>
                  </a:moveTo>
                  <a:lnTo>
                    <a:pt x="1681256" y="39694"/>
                  </a:lnTo>
                  <a:lnTo>
                    <a:pt x="1640480" y="36959"/>
                  </a:lnTo>
                  <a:lnTo>
                    <a:pt x="1604772" y="31440"/>
                  </a:lnTo>
                  <a:lnTo>
                    <a:pt x="1585513" y="28754"/>
                  </a:lnTo>
                  <a:lnTo>
                    <a:pt x="1657610" y="27132"/>
                  </a:lnTo>
                  <a:lnTo>
                    <a:pt x="1754300" y="22881"/>
                  </a:lnTo>
                  <a:lnTo>
                    <a:pt x="1767153" y="22293"/>
                  </a:lnTo>
                  <a:lnTo>
                    <a:pt x="2128323" y="8693"/>
                  </a:lnTo>
                  <a:lnTo>
                    <a:pt x="2177879" y="7564"/>
                  </a:lnTo>
                  <a:lnTo>
                    <a:pt x="2225265" y="7564"/>
                  </a:lnTo>
                  <a:lnTo>
                    <a:pt x="2271109" y="9032"/>
                  </a:lnTo>
                  <a:lnTo>
                    <a:pt x="2316036" y="12305"/>
                  </a:lnTo>
                  <a:lnTo>
                    <a:pt x="2342076" y="15466"/>
                  </a:lnTo>
                  <a:lnTo>
                    <a:pt x="2400856" y="22296"/>
                  </a:lnTo>
                  <a:lnTo>
                    <a:pt x="2406290" y="22725"/>
                  </a:lnTo>
                  <a:lnTo>
                    <a:pt x="2394935" y="22881"/>
                  </a:lnTo>
                  <a:lnTo>
                    <a:pt x="2311700" y="26009"/>
                  </a:lnTo>
                  <a:lnTo>
                    <a:pt x="2183770" y="31001"/>
                  </a:lnTo>
                  <a:lnTo>
                    <a:pt x="2163237" y="31340"/>
                  </a:lnTo>
                  <a:lnTo>
                    <a:pt x="2006338" y="31340"/>
                  </a:lnTo>
                  <a:lnTo>
                    <a:pt x="1944904" y="32669"/>
                  </a:lnTo>
                  <a:lnTo>
                    <a:pt x="1829322" y="37211"/>
                  </a:lnTo>
                  <a:lnTo>
                    <a:pt x="1776154" y="39217"/>
                  </a:lnTo>
                  <a:lnTo>
                    <a:pt x="1726635" y="40245"/>
                  </a:lnTo>
                  <a:close/>
                </a:path>
                <a:path w="3502659" h="40639">
                  <a:moveTo>
                    <a:pt x="1261155" y="23820"/>
                  </a:moveTo>
                  <a:lnTo>
                    <a:pt x="121186" y="23820"/>
                  </a:lnTo>
                  <a:lnTo>
                    <a:pt x="168873" y="23369"/>
                  </a:lnTo>
                  <a:lnTo>
                    <a:pt x="397753" y="18176"/>
                  </a:lnTo>
                  <a:lnTo>
                    <a:pt x="534349" y="17537"/>
                  </a:lnTo>
                  <a:lnTo>
                    <a:pt x="714955" y="20001"/>
                  </a:lnTo>
                  <a:lnTo>
                    <a:pt x="1445185" y="20082"/>
                  </a:lnTo>
                  <a:lnTo>
                    <a:pt x="1454838" y="21534"/>
                  </a:lnTo>
                  <a:lnTo>
                    <a:pt x="1421649" y="21534"/>
                  </a:lnTo>
                  <a:lnTo>
                    <a:pt x="1361115" y="21856"/>
                  </a:lnTo>
                  <a:lnTo>
                    <a:pt x="1261155" y="23820"/>
                  </a:lnTo>
                  <a:close/>
                </a:path>
                <a:path w="3502659" h="40639">
                  <a:moveTo>
                    <a:pt x="0" y="31440"/>
                  </a:moveTo>
                  <a:lnTo>
                    <a:pt x="0" y="17724"/>
                  </a:lnTo>
                  <a:lnTo>
                    <a:pt x="36812" y="21337"/>
                  </a:lnTo>
                  <a:lnTo>
                    <a:pt x="77186" y="23256"/>
                  </a:lnTo>
                  <a:lnTo>
                    <a:pt x="121186" y="23820"/>
                  </a:lnTo>
                  <a:lnTo>
                    <a:pt x="1261155" y="23820"/>
                  </a:lnTo>
                  <a:lnTo>
                    <a:pt x="1252287" y="24040"/>
                  </a:lnTo>
                  <a:lnTo>
                    <a:pt x="214290" y="24040"/>
                  </a:lnTo>
                  <a:lnTo>
                    <a:pt x="164734" y="24165"/>
                  </a:lnTo>
                  <a:lnTo>
                    <a:pt x="119154" y="25005"/>
                  </a:lnTo>
                  <a:lnTo>
                    <a:pt x="76923" y="26523"/>
                  </a:lnTo>
                  <a:lnTo>
                    <a:pt x="37414" y="28681"/>
                  </a:lnTo>
                  <a:lnTo>
                    <a:pt x="0" y="31440"/>
                  </a:lnTo>
                  <a:close/>
                </a:path>
                <a:path w="3502659" h="40639">
                  <a:moveTo>
                    <a:pt x="1457307" y="21905"/>
                  </a:moveTo>
                  <a:lnTo>
                    <a:pt x="1421649" y="21534"/>
                  </a:lnTo>
                  <a:lnTo>
                    <a:pt x="1454838" y="21534"/>
                  </a:lnTo>
                  <a:lnTo>
                    <a:pt x="1457307" y="21905"/>
                  </a:lnTo>
                  <a:close/>
                </a:path>
                <a:path w="3502659" h="40639">
                  <a:moveTo>
                    <a:pt x="1558882" y="28900"/>
                  </a:moveTo>
                  <a:lnTo>
                    <a:pt x="1513564" y="27470"/>
                  </a:lnTo>
                  <a:lnTo>
                    <a:pt x="1470540" y="23895"/>
                  </a:lnTo>
                  <a:lnTo>
                    <a:pt x="1457307" y="21905"/>
                  </a:lnTo>
                  <a:lnTo>
                    <a:pt x="1478370" y="22124"/>
                  </a:lnTo>
                  <a:lnTo>
                    <a:pt x="1529190" y="23835"/>
                  </a:lnTo>
                  <a:lnTo>
                    <a:pt x="1572020" y="26872"/>
                  </a:lnTo>
                  <a:lnTo>
                    <a:pt x="1585513" y="28754"/>
                  </a:lnTo>
                  <a:lnTo>
                    <a:pt x="1558882" y="28900"/>
                  </a:lnTo>
                  <a:close/>
                </a:path>
                <a:path w="3502659" h="40639">
                  <a:moveTo>
                    <a:pt x="2567755" y="31000"/>
                  </a:moveTo>
                  <a:lnTo>
                    <a:pt x="2556686" y="30805"/>
                  </a:lnTo>
                  <a:lnTo>
                    <a:pt x="2500350" y="28854"/>
                  </a:lnTo>
                  <a:lnTo>
                    <a:pt x="2447871" y="26009"/>
                  </a:lnTo>
                  <a:lnTo>
                    <a:pt x="2406290" y="22725"/>
                  </a:lnTo>
                  <a:lnTo>
                    <a:pt x="2442812" y="22223"/>
                  </a:lnTo>
                  <a:lnTo>
                    <a:pt x="2488265" y="23101"/>
                  </a:lnTo>
                  <a:lnTo>
                    <a:pt x="2531072" y="26009"/>
                  </a:lnTo>
                  <a:lnTo>
                    <a:pt x="2567755" y="31000"/>
                  </a:lnTo>
                  <a:close/>
                </a:path>
                <a:path w="3502659" h="40639">
                  <a:moveTo>
                    <a:pt x="760311" y="38448"/>
                  </a:moveTo>
                  <a:lnTo>
                    <a:pt x="646209" y="37706"/>
                  </a:lnTo>
                  <a:lnTo>
                    <a:pt x="586712" y="36387"/>
                  </a:lnTo>
                  <a:lnTo>
                    <a:pt x="526116" y="34326"/>
                  </a:lnTo>
                  <a:lnTo>
                    <a:pt x="454678" y="31000"/>
                  </a:lnTo>
                  <a:lnTo>
                    <a:pt x="327839" y="26084"/>
                  </a:lnTo>
                  <a:lnTo>
                    <a:pt x="268449" y="24667"/>
                  </a:lnTo>
                  <a:lnTo>
                    <a:pt x="214290" y="24040"/>
                  </a:lnTo>
                  <a:lnTo>
                    <a:pt x="1252287" y="24040"/>
                  </a:lnTo>
                  <a:lnTo>
                    <a:pt x="1185230" y="26009"/>
                  </a:lnTo>
                  <a:lnTo>
                    <a:pt x="1046558" y="31001"/>
                  </a:lnTo>
                  <a:lnTo>
                    <a:pt x="913258" y="36057"/>
                  </a:lnTo>
                  <a:lnTo>
                    <a:pt x="865234" y="37211"/>
                  </a:lnTo>
                  <a:lnTo>
                    <a:pt x="760311" y="38448"/>
                  </a:lnTo>
                  <a:close/>
                </a:path>
                <a:path w="3502659" h="40639">
                  <a:moveTo>
                    <a:pt x="3184451" y="37674"/>
                  </a:moveTo>
                  <a:lnTo>
                    <a:pt x="3128295" y="36156"/>
                  </a:lnTo>
                  <a:lnTo>
                    <a:pt x="3064792" y="31000"/>
                  </a:lnTo>
                  <a:lnTo>
                    <a:pt x="3018061" y="27613"/>
                  </a:lnTo>
                  <a:lnTo>
                    <a:pt x="2964302" y="26612"/>
                  </a:lnTo>
                  <a:lnTo>
                    <a:pt x="3501707" y="26612"/>
                  </a:lnTo>
                  <a:lnTo>
                    <a:pt x="3501948" y="27577"/>
                  </a:lnTo>
                  <a:lnTo>
                    <a:pt x="3428918" y="27577"/>
                  </a:lnTo>
                  <a:lnTo>
                    <a:pt x="3386497" y="29069"/>
                  </a:lnTo>
                  <a:lnTo>
                    <a:pt x="3352493" y="31001"/>
                  </a:lnTo>
                  <a:lnTo>
                    <a:pt x="3290968" y="34576"/>
                  </a:lnTo>
                  <a:lnTo>
                    <a:pt x="3238838" y="36859"/>
                  </a:lnTo>
                  <a:lnTo>
                    <a:pt x="3184451" y="37674"/>
                  </a:lnTo>
                  <a:close/>
                </a:path>
                <a:path w="3502659" h="40639">
                  <a:moveTo>
                    <a:pt x="3500628" y="31440"/>
                  </a:moveTo>
                  <a:lnTo>
                    <a:pt x="3467125" y="28079"/>
                  </a:lnTo>
                  <a:lnTo>
                    <a:pt x="3428918" y="27577"/>
                  </a:lnTo>
                  <a:lnTo>
                    <a:pt x="3501948" y="27577"/>
                  </a:lnTo>
                  <a:lnTo>
                    <a:pt x="3502073" y="28079"/>
                  </a:lnTo>
                  <a:lnTo>
                    <a:pt x="3501971" y="28754"/>
                  </a:lnTo>
                  <a:lnTo>
                    <a:pt x="3500628" y="31440"/>
                  </a:lnTo>
                  <a:close/>
                </a:path>
                <a:path w="3502659" h="40639">
                  <a:moveTo>
                    <a:pt x="2654869" y="38463"/>
                  </a:moveTo>
                  <a:lnTo>
                    <a:pt x="2611031" y="36501"/>
                  </a:lnTo>
                  <a:lnTo>
                    <a:pt x="2574894" y="31934"/>
                  </a:lnTo>
                  <a:lnTo>
                    <a:pt x="2567755" y="31000"/>
                  </a:lnTo>
                  <a:lnTo>
                    <a:pt x="2615359" y="31842"/>
                  </a:lnTo>
                  <a:lnTo>
                    <a:pt x="2824385" y="31945"/>
                  </a:lnTo>
                  <a:lnTo>
                    <a:pt x="2751551" y="36049"/>
                  </a:lnTo>
                  <a:lnTo>
                    <a:pt x="2701907" y="38065"/>
                  </a:lnTo>
                  <a:lnTo>
                    <a:pt x="2654869" y="38463"/>
                  </a:lnTo>
                  <a:close/>
                </a:path>
                <a:path w="3502659" h="40639">
                  <a:moveTo>
                    <a:pt x="2127206" y="31934"/>
                  </a:moveTo>
                  <a:lnTo>
                    <a:pt x="2006338" y="31340"/>
                  </a:lnTo>
                  <a:lnTo>
                    <a:pt x="2163237" y="31340"/>
                  </a:lnTo>
                  <a:lnTo>
                    <a:pt x="2127206" y="3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9648" y="2485924"/>
              <a:ext cx="3500754" cy="43180"/>
            </a:xfrm>
            <a:custGeom>
              <a:avLst/>
              <a:gdLst/>
              <a:ahLst/>
              <a:cxnLst/>
              <a:rect l="l" t="t" r="r" b="b"/>
              <a:pathLst>
                <a:path w="3500754" h="43180">
                  <a:moveTo>
                    <a:pt x="0" y="19531"/>
                  </a:moveTo>
                  <a:lnTo>
                    <a:pt x="45040" y="15718"/>
                  </a:lnTo>
                  <a:lnTo>
                    <a:pt x="93342" y="13297"/>
                  </a:lnTo>
                  <a:lnTo>
                    <a:pt x="144215" y="12080"/>
                  </a:lnTo>
                  <a:lnTo>
                    <a:pt x="196970" y="11880"/>
                  </a:lnTo>
                  <a:lnTo>
                    <a:pt x="250916" y="12507"/>
                  </a:lnTo>
                  <a:lnTo>
                    <a:pt x="305364" y="13774"/>
                  </a:lnTo>
                  <a:lnTo>
                    <a:pt x="359624" y="15492"/>
                  </a:lnTo>
                  <a:lnTo>
                    <a:pt x="413006" y="17474"/>
                  </a:lnTo>
                  <a:lnTo>
                    <a:pt x="464819" y="19531"/>
                  </a:lnTo>
                  <a:lnTo>
                    <a:pt x="520910" y="20656"/>
                  </a:lnTo>
                  <a:lnTo>
                    <a:pt x="574929" y="20817"/>
                  </a:lnTo>
                  <a:lnTo>
                    <a:pt x="626947" y="20335"/>
                  </a:lnTo>
                  <a:lnTo>
                    <a:pt x="677037" y="19531"/>
                  </a:lnTo>
                  <a:lnTo>
                    <a:pt x="725269" y="18727"/>
                  </a:lnTo>
                  <a:lnTo>
                    <a:pt x="771715" y="18245"/>
                  </a:lnTo>
                  <a:lnTo>
                    <a:pt x="816447" y="18406"/>
                  </a:lnTo>
                  <a:lnTo>
                    <a:pt x="859535" y="19531"/>
                  </a:lnTo>
                  <a:lnTo>
                    <a:pt x="898760" y="20133"/>
                  </a:lnTo>
                  <a:lnTo>
                    <a:pt x="940218" y="19268"/>
                  </a:lnTo>
                  <a:lnTo>
                    <a:pt x="983883" y="17499"/>
                  </a:lnTo>
                  <a:lnTo>
                    <a:pt x="1029730" y="15392"/>
                  </a:lnTo>
                  <a:lnTo>
                    <a:pt x="1077735" y="13510"/>
                  </a:lnTo>
                  <a:lnTo>
                    <a:pt x="1127872" y="12419"/>
                  </a:lnTo>
                  <a:lnTo>
                    <a:pt x="1180117" y="12682"/>
                  </a:lnTo>
                  <a:lnTo>
                    <a:pt x="1234444" y="14865"/>
                  </a:lnTo>
                  <a:lnTo>
                    <a:pt x="1290828" y="19531"/>
                  </a:lnTo>
                  <a:lnTo>
                    <a:pt x="1336159" y="23756"/>
                  </a:lnTo>
                  <a:lnTo>
                    <a:pt x="1379616" y="27260"/>
                  </a:lnTo>
                  <a:lnTo>
                    <a:pt x="1422041" y="30001"/>
                  </a:lnTo>
                  <a:lnTo>
                    <a:pt x="1464282" y="31938"/>
                  </a:lnTo>
                  <a:lnTo>
                    <a:pt x="1507182" y="33031"/>
                  </a:lnTo>
                  <a:lnTo>
                    <a:pt x="1551586" y="33237"/>
                  </a:lnTo>
                  <a:lnTo>
                    <a:pt x="1598340" y="32515"/>
                  </a:lnTo>
                  <a:lnTo>
                    <a:pt x="1648289" y="30825"/>
                  </a:lnTo>
                  <a:lnTo>
                    <a:pt x="1702277" y="28125"/>
                  </a:lnTo>
                  <a:lnTo>
                    <a:pt x="1761149" y="24374"/>
                  </a:lnTo>
                  <a:lnTo>
                    <a:pt x="1825752" y="19531"/>
                  </a:lnTo>
                  <a:lnTo>
                    <a:pt x="1899591" y="13159"/>
                  </a:lnTo>
                  <a:lnTo>
                    <a:pt x="1959044" y="8292"/>
                  </a:lnTo>
                  <a:lnTo>
                    <a:pt x="2007898" y="4968"/>
                  </a:lnTo>
                  <a:lnTo>
                    <a:pt x="2049940" y="3225"/>
                  </a:lnTo>
                  <a:lnTo>
                    <a:pt x="2088960" y="3099"/>
                  </a:lnTo>
                  <a:lnTo>
                    <a:pt x="2128745" y="4630"/>
                  </a:lnTo>
                  <a:lnTo>
                    <a:pt x="2173083" y="7853"/>
                  </a:lnTo>
                  <a:lnTo>
                    <a:pt x="2225763" y="12808"/>
                  </a:lnTo>
                  <a:lnTo>
                    <a:pt x="2290572" y="19531"/>
                  </a:lnTo>
                  <a:lnTo>
                    <a:pt x="2359095" y="25602"/>
                  </a:lnTo>
                  <a:lnTo>
                    <a:pt x="2420845" y="29716"/>
                  </a:lnTo>
                  <a:lnTo>
                    <a:pt x="2476499" y="32062"/>
                  </a:lnTo>
                  <a:lnTo>
                    <a:pt x="2526735" y="32827"/>
                  </a:lnTo>
                  <a:lnTo>
                    <a:pt x="2572229" y="32200"/>
                  </a:lnTo>
                  <a:lnTo>
                    <a:pt x="2613660" y="30368"/>
                  </a:lnTo>
                  <a:lnTo>
                    <a:pt x="2651703" y="27521"/>
                  </a:lnTo>
                  <a:lnTo>
                    <a:pt x="2687037" y="23846"/>
                  </a:lnTo>
                  <a:lnTo>
                    <a:pt x="2720340" y="19531"/>
                  </a:lnTo>
                  <a:lnTo>
                    <a:pt x="2745169" y="16440"/>
                  </a:lnTo>
                  <a:lnTo>
                    <a:pt x="2821240" y="10314"/>
                  </a:lnTo>
                  <a:lnTo>
                    <a:pt x="2870023" y="7491"/>
                  </a:lnTo>
                  <a:lnTo>
                    <a:pt x="2924330" y="4968"/>
                  </a:lnTo>
                  <a:lnTo>
                    <a:pt x="2982931" y="2852"/>
                  </a:lnTo>
                  <a:lnTo>
                    <a:pt x="3044596" y="1249"/>
                  </a:lnTo>
                  <a:lnTo>
                    <a:pt x="3108096" y="262"/>
                  </a:lnTo>
                  <a:lnTo>
                    <a:pt x="3172199" y="0"/>
                  </a:lnTo>
                  <a:lnTo>
                    <a:pt x="3235677" y="566"/>
                  </a:lnTo>
                  <a:lnTo>
                    <a:pt x="3297299" y="2067"/>
                  </a:lnTo>
                  <a:lnTo>
                    <a:pt x="3355835" y="4608"/>
                  </a:lnTo>
                  <a:lnTo>
                    <a:pt x="3410055" y="8295"/>
                  </a:lnTo>
                  <a:lnTo>
                    <a:pt x="3458729" y="13235"/>
                  </a:lnTo>
                  <a:lnTo>
                    <a:pt x="3500628" y="19531"/>
                  </a:lnTo>
                  <a:lnTo>
                    <a:pt x="3500628" y="25627"/>
                  </a:lnTo>
                  <a:lnTo>
                    <a:pt x="3500628" y="27151"/>
                  </a:lnTo>
                  <a:lnTo>
                    <a:pt x="3500628" y="33247"/>
                  </a:lnTo>
                  <a:lnTo>
                    <a:pt x="3466798" y="28844"/>
                  </a:lnTo>
                  <a:lnTo>
                    <a:pt x="3430060" y="25639"/>
                  </a:lnTo>
                  <a:lnTo>
                    <a:pt x="3390159" y="23550"/>
                  </a:lnTo>
                  <a:lnTo>
                    <a:pt x="3346838" y="22494"/>
                  </a:lnTo>
                  <a:lnTo>
                    <a:pt x="3299841" y="22389"/>
                  </a:lnTo>
                  <a:lnTo>
                    <a:pt x="3248911" y="23152"/>
                  </a:lnTo>
                  <a:lnTo>
                    <a:pt x="3193794" y="24702"/>
                  </a:lnTo>
                  <a:lnTo>
                    <a:pt x="3134234" y="26956"/>
                  </a:lnTo>
                  <a:lnTo>
                    <a:pt x="3069973" y="29832"/>
                  </a:lnTo>
                  <a:lnTo>
                    <a:pt x="3000756" y="33247"/>
                  </a:lnTo>
                  <a:lnTo>
                    <a:pt x="2918281" y="37498"/>
                  </a:lnTo>
                  <a:lnTo>
                    <a:pt x="2848737" y="40105"/>
                  </a:lnTo>
                  <a:lnTo>
                    <a:pt x="2789765" y="41284"/>
                  </a:lnTo>
                  <a:lnTo>
                    <a:pt x="2739009" y="41248"/>
                  </a:lnTo>
                  <a:lnTo>
                    <a:pt x="2694110" y="40212"/>
                  </a:lnTo>
                  <a:lnTo>
                    <a:pt x="2652712" y="38391"/>
                  </a:lnTo>
                  <a:lnTo>
                    <a:pt x="2612457" y="35997"/>
                  </a:lnTo>
                  <a:lnTo>
                    <a:pt x="2570988" y="33247"/>
                  </a:lnTo>
                  <a:lnTo>
                    <a:pt x="2535557" y="32079"/>
                  </a:lnTo>
                  <a:lnTo>
                    <a:pt x="2492562" y="31763"/>
                  </a:lnTo>
                  <a:lnTo>
                    <a:pt x="2443432" y="32093"/>
                  </a:lnTo>
                  <a:lnTo>
                    <a:pt x="2389596" y="32862"/>
                  </a:lnTo>
                  <a:lnTo>
                    <a:pt x="2332483" y="33865"/>
                  </a:lnTo>
                  <a:lnTo>
                    <a:pt x="2273522" y="34896"/>
                  </a:lnTo>
                  <a:lnTo>
                    <a:pt x="2214142" y="35748"/>
                  </a:lnTo>
                  <a:lnTo>
                    <a:pt x="2155772" y="36215"/>
                  </a:lnTo>
                  <a:lnTo>
                    <a:pt x="2099841" y="36091"/>
                  </a:lnTo>
                  <a:lnTo>
                    <a:pt x="2047778" y="35171"/>
                  </a:lnTo>
                  <a:lnTo>
                    <a:pt x="2001012" y="33247"/>
                  </a:lnTo>
                  <a:lnTo>
                    <a:pt x="1948644" y="30638"/>
                  </a:lnTo>
                  <a:lnTo>
                    <a:pt x="1898609" y="28067"/>
                  </a:lnTo>
                  <a:lnTo>
                    <a:pt x="1849966" y="25796"/>
                  </a:lnTo>
                  <a:lnTo>
                    <a:pt x="1801775" y="24091"/>
                  </a:lnTo>
                  <a:lnTo>
                    <a:pt x="1753095" y="23213"/>
                  </a:lnTo>
                  <a:lnTo>
                    <a:pt x="1702985" y="23426"/>
                  </a:lnTo>
                  <a:lnTo>
                    <a:pt x="1650504" y="24994"/>
                  </a:lnTo>
                  <a:lnTo>
                    <a:pt x="1594712" y="28180"/>
                  </a:lnTo>
                  <a:lnTo>
                    <a:pt x="1534668" y="33247"/>
                  </a:lnTo>
                  <a:lnTo>
                    <a:pt x="1467951" y="37873"/>
                  </a:lnTo>
                  <a:lnTo>
                    <a:pt x="1407842" y="38819"/>
                  </a:lnTo>
                  <a:lnTo>
                    <a:pt x="1353520" y="37265"/>
                  </a:lnTo>
                  <a:lnTo>
                    <a:pt x="1304163" y="34390"/>
                  </a:lnTo>
                  <a:lnTo>
                    <a:pt x="1258949" y="31372"/>
                  </a:lnTo>
                  <a:lnTo>
                    <a:pt x="1217056" y="29389"/>
                  </a:lnTo>
                  <a:lnTo>
                    <a:pt x="1177665" y="29622"/>
                  </a:lnTo>
                  <a:lnTo>
                    <a:pt x="1139952" y="33247"/>
                  </a:lnTo>
                  <a:lnTo>
                    <a:pt x="1110970" y="37232"/>
                  </a:lnTo>
                  <a:lnTo>
                    <a:pt x="1078059" y="40110"/>
                  </a:lnTo>
                  <a:lnTo>
                    <a:pt x="1041219" y="41986"/>
                  </a:lnTo>
                  <a:lnTo>
                    <a:pt x="1000449" y="42961"/>
                  </a:lnTo>
                  <a:lnTo>
                    <a:pt x="955749" y="43140"/>
                  </a:lnTo>
                  <a:lnTo>
                    <a:pt x="907120" y="42625"/>
                  </a:lnTo>
                  <a:lnTo>
                    <a:pt x="854560" y="41519"/>
                  </a:lnTo>
                  <a:lnTo>
                    <a:pt x="798072" y="39925"/>
                  </a:lnTo>
                  <a:lnTo>
                    <a:pt x="737653" y="37946"/>
                  </a:lnTo>
                  <a:lnTo>
                    <a:pt x="673305" y="35686"/>
                  </a:lnTo>
                  <a:lnTo>
                    <a:pt x="605028" y="33247"/>
                  </a:lnTo>
                  <a:lnTo>
                    <a:pt x="544403" y="31093"/>
                  </a:lnTo>
                  <a:lnTo>
                    <a:pt x="490361" y="28590"/>
                  </a:lnTo>
                  <a:lnTo>
                    <a:pt x="441483" y="25960"/>
                  </a:lnTo>
                  <a:lnTo>
                    <a:pt x="396352" y="23426"/>
                  </a:lnTo>
                  <a:lnTo>
                    <a:pt x="353550" y="21209"/>
                  </a:lnTo>
                  <a:lnTo>
                    <a:pt x="311658" y="19531"/>
                  </a:lnTo>
                  <a:lnTo>
                    <a:pt x="269257" y="18616"/>
                  </a:lnTo>
                  <a:lnTo>
                    <a:pt x="224931" y="18684"/>
                  </a:lnTo>
                  <a:lnTo>
                    <a:pt x="177260" y="19960"/>
                  </a:lnTo>
                  <a:lnTo>
                    <a:pt x="124826" y="22664"/>
                  </a:lnTo>
                  <a:lnTo>
                    <a:pt x="66212" y="27019"/>
                  </a:lnTo>
                  <a:lnTo>
                    <a:pt x="0" y="33247"/>
                  </a:lnTo>
                  <a:lnTo>
                    <a:pt x="0" y="30199"/>
                  </a:lnTo>
                  <a:lnTo>
                    <a:pt x="0" y="24103"/>
                  </a:lnTo>
                  <a:lnTo>
                    <a:pt x="0" y="19531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196" y="3585971"/>
            <a:ext cx="6891943" cy="31043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51021" y="6387675"/>
            <a:ext cx="1543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25" dirty="0">
                <a:solidFill>
                  <a:srgbClr val="898989"/>
                </a:solidFill>
                <a:latin typeface="Carlito"/>
                <a:cs typeface="Carlito"/>
              </a:rPr>
              <a:t>39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8839" y="1505192"/>
            <a:ext cx="232537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2363723"/>
            <a:ext cx="9111995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895" y="2564892"/>
            <a:ext cx="4053840" cy="451484"/>
          </a:xfrm>
          <a:prstGeom prst="rect">
            <a:avLst/>
          </a:prstGeom>
          <a:solidFill>
            <a:srgbClr val="ED7C31"/>
          </a:solidFill>
          <a:ln w="10668">
            <a:solidFill>
              <a:srgbClr val="ED7C31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55"/>
              </a:spcBef>
            </a:pP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Project</a:t>
            </a:r>
            <a:r>
              <a:rPr sz="155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background</a:t>
            </a:r>
            <a:r>
              <a:rPr sz="155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context</a:t>
            </a:r>
            <a:endParaRPr sz="155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" y="3003804"/>
            <a:ext cx="4072128" cy="31211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4529" y="3052057"/>
            <a:ext cx="3782060" cy="292798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53035" marR="20955" indent="-140970">
              <a:lnSpc>
                <a:spcPct val="92600"/>
              </a:lnSpc>
              <a:spcBef>
                <a:spcPts val="259"/>
              </a:spcBef>
              <a:buChar char="•"/>
              <a:tabLst>
                <a:tab pos="154305" algn="l"/>
              </a:tabLst>
            </a:pPr>
            <a:r>
              <a:rPr sz="1550" dirty="0">
                <a:latin typeface="Carlito"/>
                <a:cs typeface="Carlito"/>
              </a:rPr>
              <a:t>Space</a:t>
            </a:r>
            <a:r>
              <a:rPr sz="1550" spc="-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X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advertises</a:t>
            </a:r>
            <a:r>
              <a:rPr sz="1550" spc="-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Falcon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9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rocket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spc="-10" dirty="0">
                <a:latin typeface="Carlito"/>
                <a:cs typeface="Carlito"/>
              </a:rPr>
              <a:t>launches 	</a:t>
            </a:r>
            <a:r>
              <a:rPr sz="1550" dirty="0">
                <a:latin typeface="Carlito"/>
                <a:cs typeface="Carlito"/>
              </a:rPr>
              <a:t>on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its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website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with a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cost of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62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spc="-10" dirty="0">
                <a:latin typeface="Carlito"/>
                <a:cs typeface="Carlito"/>
              </a:rPr>
              <a:t>million 	</a:t>
            </a:r>
            <a:r>
              <a:rPr sz="1550" dirty="0">
                <a:latin typeface="Carlito"/>
                <a:cs typeface="Carlito"/>
              </a:rPr>
              <a:t>dollars;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other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providers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cost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upward</a:t>
            </a:r>
            <a:r>
              <a:rPr sz="1550" spc="-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of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spc="-25" dirty="0">
                <a:latin typeface="Carlito"/>
                <a:cs typeface="Carlito"/>
              </a:rPr>
              <a:t>165 	</a:t>
            </a:r>
            <a:r>
              <a:rPr sz="1550" dirty="0">
                <a:latin typeface="Carlito"/>
                <a:cs typeface="Carlito"/>
              </a:rPr>
              <a:t>million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dollars</a:t>
            </a:r>
            <a:r>
              <a:rPr sz="1550" spc="2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each,</a:t>
            </a:r>
            <a:r>
              <a:rPr sz="1550" spc="3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much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of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the</a:t>
            </a:r>
            <a:r>
              <a:rPr sz="1550" spc="3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savings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spc="-25" dirty="0">
                <a:latin typeface="Carlito"/>
                <a:cs typeface="Carlito"/>
              </a:rPr>
              <a:t>is 	</a:t>
            </a:r>
            <a:r>
              <a:rPr sz="1550" dirty="0">
                <a:latin typeface="Carlito"/>
                <a:cs typeface="Carlito"/>
              </a:rPr>
              <a:t>because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Space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X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can reuse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the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first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spc="-10" dirty="0">
                <a:latin typeface="Carlito"/>
                <a:cs typeface="Carlito"/>
              </a:rPr>
              <a:t>stage. 	</a:t>
            </a:r>
            <a:r>
              <a:rPr sz="1550" dirty="0">
                <a:latin typeface="Carlito"/>
                <a:cs typeface="Carlito"/>
              </a:rPr>
              <a:t>Therefore,</a:t>
            </a:r>
            <a:r>
              <a:rPr sz="1550" spc="-2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if we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can determine</a:t>
            </a:r>
            <a:r>
              <a:rPr sz="1550" spc="-3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if the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spc="-20" dirty="0">
                <a:latin typeface="Carlito"/>
                <a:cs typeface="Carlito"/>
              </a:rPr>
              <a:t>first 	</a:t>
            </a:r>
            <a:r>
              <a:rPr sz="1550" dirty="0">
                <a:latin typeface="Carlito"/>
                <a:cs typeface="Carlito"/>
              </a:rPr>
              <a:t>stage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will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land,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we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can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determine</a:t>
            </a:r>
            <a:r>
              <a:rPr sz="1550" spc="-2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the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cost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spc="-25" dirty="0">
                <a:latin typeface="Carlito"/>
                <a:cs typeface="Carlito"/>
              </a:rPr>
              <a:t>of 	</a:t>
            </a:r>
            <a:r>
              <a:rPr sz="1550" dirty="0">
                <a:latin typeface="Carlito"/>
                <a:cs typeface="Carlito"/>
              </a:rPr>
              <a:t>a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spc="-10" dirty="0">
                <a:latin typeface="Carlito"/>
                <a:cs typeface="Carlito"/>
              </a:rPr>
              <a:t>launch.</a:t>
            </a:r>
            <a:endParaRPr sz="1550">
              <a:latin typeface="Carlito"/>
              <a:cs typeface="Carlito"/>
            </a:endParaRPr>
          </a:p>
          <a:p>
            <a:pPr marL="153035" marR="5080" indent="-140970">
              <a:lnSpc>
                <a:spcPct val="92700"/>
              </a:lnSpc>
              <a:spcBef>
                <a:spcPts val="280"/>
              </a:spcBef>
              <a:buChar char="•"/>
              <a:tabLst>
                <a:tab pos="154305" algn="l"/>
              </a:tabLst>
            </a:pPr>
            <a:r>
              <a:rPr sz="1550" dirty="0">
                <a:latin typeface="Carlito"/>
                <a:cs typeface="Carlito"/>
              </a:rPr>
              <a:t>This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information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can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be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used</a:t>
            </a:r>
            <a:r>
              <a:rPr sz="1550" spc="2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if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an</a:t>
            </a:r>
            <a:r>
              <a:rPr sz="1550" spc="25" dirty="0">
                <a:latin typeface="Carlito"/>
                <a:cs typeface="Carlito"/>
              </a:rPr>
              <a:t> </a:t>
            </a:r>
            <a:r>
              <a:rPr sz="1550" spc="-10" dirty="0">
                <a:latin typeface="Carlito"/>
                <a:cs typeface="Carlito"/>
              </a:rPr>
              <a:t>alternate 	</a:t>
            </a:r>
            <a:r>
              <a:rPr sz="1550" dirty="0">
                <a:latin typeface="Carlito"/>
                <a:cs typeface="Carlito"/>
              </a:rPr>
              <a:t>company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wants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to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bid against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space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X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for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spc="-50" dirty="0">
                <a:latin typeface="Carlito"/>
                <a:cs typeface="Carlito"/>
              </a:rPr>
              <a:t>a 	</a:t>
            </a:r>
            <a:r>
              <a:rPr sz="1550" dirty="0">
                <a:latin typeface="Carlito"/>
                <a:cs typeface="Carlito"/>
              </a:rPr>
              <a:t>rocket launch.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This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goal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of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the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project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is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spc="-25" dirty="0">
                <a:latin typeface="Carlito"/>
                <a:cs typeface="Carlito"/>
              </a:rPr>
              <a:t>to 	</a:t>
            </a:r>
            <a:r>
              <a:rPr sz="1550" dirty="0">
                <a:latin typeface="Carlito"/>
                <a:cs typeface="Carlito"/>
              </a:rPr>
              <a:t>create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a</a:t>
            </a:r>
            <a:r>
              <a:rPr sz="1550" spc="3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machine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learning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pipeline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to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spc="-10" dirty="0">
                <a:latin typeface="Carlito"/>
                <a:cs typeface="Carlito"/>
              </a:rPr>
              <a:t>predict 	</a:t>
            </a:r>
            <a:r>
              <a:rPr sz="1550" dirty="0">
                <a:latin typeface="Carlito"/>
                <a:cs typeface="Carlito"/>
              </a:rPr>
              <a:t>if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the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first stage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will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land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spc="-10" dirty="0">
                <a:latin typeface="Carlito"/>
                <a:cs typeface="Carlito"/>
              </a:rPr>
              <a:t>successfully.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4188" y="2564892"/>
            <a:ext cx="4053840" cy="451484"/>
          </a:xfrm>
          <a:prstGeom prst="rect">
            <a:avLst/>
          </a:prstGeom>
          <a:solidFill>
            <a:srgbClr val="A5A5A5"/>
          </a:solidFill>
          <a:ln w="10667">
            <a:solidFill>
              <a:srgbClr val="A5A5A5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Problems</a:t>
            </a:r>
            <a:r>
              <a:rPr sz="155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155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want</a:t>
            </a:r>
            <a:r>
              <a:rPr sz="155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55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FFFFFF"/>
                </a:solidFill>
                <a:latin typeface="Carlito"/>
                <a:cs typeface="Carlito"/>
              </a:rPr>
              <a:t>find</a:t>
            </a:r>
            <a:r>
              <a:rPr sz="155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FFFFFF"/>
                </a:solidFill>
                <a:latin typeface="Carlito"/>
                <a:cs typeface="Carlito"/>
              </a:rPr>
              <a:t>answers</a:t>
            </a:r>
            <a:endParaRPr sz="1550">
              <a:latin typeface="Carlito"/>
              <a:cs typeface="Carlito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3520" y="3003804"/>
            <a:ext cx="4073651" cy="31211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85305" y="3052057"/>
            <a:ext cx="3853815" cy="165036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53035" marR="28575" indent="-140970">
              <a:lnSpc>
                <a:spcPts val="1730"/>
              </a:lnSpc>
              <a:spcBef>
                <a:spcPts val="285"/>
              </a:spcBef>
              <a:buChar char="•"/>
              <a:tabLst>
                <a:tab pos="154305" algn="l"/>
              </a:tabLst>
            </a:pPr>
            <a:r>
              <a:rPr sz="1550" dirty="0">
                <a:latin typeface="Carlito"/>
                <a:cs typeface="Carlito"/>
              </a:rPr>
              <a:t>What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factors determine</a:t>
            </a:r>
            <a:r>
              <a:rPr sz="1550" spc="-3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if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the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rocket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will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spc="-20" dirty="0">
                <a:latin typeface="Carlito"/>
                <a:cs typeface="Carlito"/>
              </a:rPr>
              <a:t>land 	</a:t>
            </a:r>
            <a:r>
              <a:rPr sz="1550" spc="-10" dirty="0">
                <a:latin typeface="Carlito"/>
                <a:cs typeface="Carlito"/>
              </a:rPr>
              <a:t>successfully?</a:t>
            </a:r>
            <a:endParaRPr sz="1550">
              <a:latin typeface="Carlito"/>
              <a:cs typeface="Carlito"/>
            </a:endParaRPr>
          </a:p>
          <a:p>
            <a:pPr marL="153035" marR="5080" indent="-140970">
              <a:lnSpc>
                <a:spcPct val="92600"/>
              </a:lnSpc>
              <a:spcBef>
                <a:spcPts val="245"/>
              </a:spcBef>
              <a:buChar char="•"/>
              <a:tabLst>
                <a:tab pos="154305" algn="l"/>
              </a:tabLst>
            </a:pPr>
            <a:r>
              <a:rPr sz="1550" dirty="0">
                <a:latin typeface="Carlito"/>
                <a:cs typeface="Carlito"/>
              </a:rPr>
              <a:t>The interaction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amongst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various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features </a:t>
            </a:r>
            <a:r>
              <a:rPr sz="1550" spc="-20" dirty="0">
                <a:latin typeface="Carlito"/>
                <a:cs typeface="Carlito"/>
              </a:rPr>
              <a:t>that 	</a:t>
            </a:r>
            <a:r>
              <a:rPr sz="1550" dirty="0">
                <a:latin typeface="Carlito"/>
                <a:cs typeface="Carlito"/>
              </a:rPr>
              <a:t>determine</a:t>
            </a:r>
            <a:r>
              <a:rPr sz="1550" spc="-3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the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success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rate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of</a:t>
            </a:r>
            <a:r>
              <a:rPr sz="1550" spc="-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a</a:t>
            </a:r>
            <a:r>
              <a:rPr sz="1550" spc="20" dirty="0">
                <a:latin typeface="Carlito"/>
                <a:cs typeface="Carlito"/>
              </a:rPr>
              <a:t> </a:t>
            </a:r>
            <a:r>
              <a:rPr sz="1550" spc="-10" dirty="0">
                <a:latin typeface="Carlito"/>
                <a:cs typeface="Carlito"/>
              </a:rPr>
              <a:t>successful 	landing.</a:t>
            </a:r>
            <a:endParaRPr sz="1550">
              <a:latin typeface="Carlito"/>
              <a:cs typeface="Carlito"/>
            </a:endParaRPr>
          </a:p>
          <a:p>
            <a:pPr marL="153035" marR="23495" indent="-140970">
              <a:lnSpc>
                <a:spcPts val="1720"/>
              </a:lnSpc>
              <a:spcBef>
                <a:spcPts val="330"/>
              </a:spcBef>
              <a:buChar char="•"/>
              <a:tabLst>
                <a:tab pos="154305" algn="l"/>
              </a:tabLst>
            </a:pPr>
            <a:r>
              <a:rPr sz="1550" dirty="0">
                <a:latin typeface="Carlito"/>
                <a:cs typeface="Carlito"/>
              </a:rPr>
              <a:t>What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operating</a:t>
            </a:r>
            <a:r>
              <a:rPr sz="1550" spc="-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conditions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needs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to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be</a:t>
            </a:r>
            <a:r>
              <a:rPr sz="1550" spc="15" dirty="0">
                <a:latin typeface="Carlito"/>
                <a:cs typeface="Carlito"/>
              </a:rPr>
              <a:t> </a:t>
            </a:r>
            <a:r>
              <a:rPr sz="1550" spc="-25" dirty="0">
                <a:latin typeface="Carlito"/>
                <a:cs typeface="Carlito"/>
              </a:rPr>
              <a:t>in 	</a:t>
            </a:r>
            <a:r>
              <a:rPr sz="1550" dirty="0">
                <a:latin typeface="Carlito"/>
                <a:cs typeface="Carlito"/>
              </a:rPr>
              <a:t>place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to</a:t>
            </a:r>
            <a:r>
              <a:rPr sz="1550" spc="3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ensure</a:t>
            </a:r>
            <a:r>
              <a:rPr sz="1550" spc="1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a</a:t>
            </a:r>
            <a:r>
              <a:rPr sz="1550" spc="40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successful</a:t>
            </a:r>
            <a:r>
              <a:rPr sz="1550" spc="25" dirty="0">
                <a:latin typeface="Carlito"/>
                <a:cs typeface="Carlito"/>
              </a:rPr>
              <a:t> </a:t>
            </a:r>
            <a:r>
              <a:rPr sz="1550" dirty="0">
                <a:latin typeface="Carlito"/>
                <a:cs typeface="Carlito"/>
              </a:rPr>
              <a:t>landing</a:t>
            </a:r>
            <a:r>
              <a:rPr sz="1550" spc="5" dirty="0">
                <a:latin typeface="Carlito"/>
                <a:cs typeface="Carlito"/>
              </a:rPr>
              <a:t> </a:t>
            </a:r>
            <a:r>
              <a:rPr sz="1550" spc="-10" dirty="0">
                <a:latin typeface="Carlito"/>
                <a:cs typeface="Carlito"/>
              </a:rPr>
              <a:t>program.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ts val="1045"/>
              </a:lnSpc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4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11580" marR="5080" indent="-577850">
              <a:lnSpc>
                <a:spcPts val="4550"/>
              </a:lnSpc>
              <a:spcBef>
                <a:spcPts val="670"/>
              </a:spcBef>
            </a:pPr>
            <a:r>
              <a:rPr sz="4200" dirty="0"/>
              <a:t>Pie</a:t>
            </a:r>
            <a:r>
              <a:rPr sz="4200" spc="-155" dirty="0"/>
              <a:t> </a:t>
            </a:r>
            <a:r>
              <a:rPr sz="4200" dirty="0"/>
              <a:t>chart</a:t>
            </a:r>
            <a:r>
              <a:rPr sz="4200" spc="-165" dirty="0"/>
              <a:t> </a:t>
            </a:r>
            <a:r>
              <a:rPr sz="4200" spc="-20" dirty="0"/>
              <a:t>showing</a:t>
            </a:r>
            <a:r>
              <a:rPr sz="4200" spc="-165" dirty="0"/>
              <a:t> </a:t>
            </a:r>
            <a:r>
              <a:rPr sz="4200" dirty="0"/>
              <a:t>the</a:t>
            </a:r>
            <a:r>
              <a:rPr sz="4200" spc="-150" dirty="0"/>
              <a:t> </a:t>
            </a:r>
            <a:r>
              <a:rPr sz="4200" dirty="0"/>
              <a:t>Launch</a:t>
            </a:r>
            <a:r>
              <a:rPr sz="4200" spc="-135" dirty="0"/>
              <a:t> </a:t>
            </a:r>
            <a:r>
              <a:rPr sz="4200" dirty="0"/>
              <a:t>site</a:t>
            </a:r>
            <a:r>
              <a:rPr sz="4200" spc="-150" dirty="0"/>
              <a:t> </a:t>
            </a:r>
            <a:r>
              <a:rPr sz="4200" spc="-20" dirty="0"/>
              <a:t>with </a:t>
            </a:r>
            <a:r>
              <a:rPr sz="4200" dirty="0"/>
              <a:t>the</a:t>
            </a:r>
            <a:r>
              <a:rPr sz="4200" spc="-175" dirty="0"/>
              <a:t> </a:t>
            </a:r>
            <a:r>
              <a:rPr sz="4200" spc="-20" dirty="0"/>
              <a:t>highest</a:t>
            </a:r>
            <a:r>
              <a:rPr sz="4200" spc="-150" dirty="0"/>
              <a:t> </a:t>
            </a:r>
            <a:r>
              <a:rPr sz="4200" dirty="0"/>
              <a:t>launch</a:t>
            </a:r>
            <a:r>
              <a:rPr sz="4200" spc="-160" dirty="0"/>
              <a:t> </a:t>
            </a:r>
            <a:r>
              <a:rPr sz="4200" dirty="0"/>
              <a:t>success</a:t>
            </a:r>
            <a:r>
              <a:rPr sz="4200" spc="-145" dirty="0"/>
              <a:t> </a:t>
            </a:r>
            <a:r>
              <a:rPr sz="4200" spc="-10" dirty="0"/>
              <a:t>ratio2</a:t>
            </a:r>
            <a:endParaRPr sz="4200"/>
          </a:p>
        </p:txBody>
      </p:sp>
      <p:grpSp>
        <p:nvGrpSpPr>
          <p:cNvPr id="3" name="object 3"/>
          <p:cNvGrpSpPr/>
          <p:nvPr/>
        </p:nvGrpSpPr>
        <p:grpSpPr>
          <a:xfrm>
            <a:off x="3263646" y="2469922"/>
            <a:ext cx="5166360" cy="3954145"/>
            <a:chOff x="3263646" y="2469922"/>
            <a:chExt cx="5166360" cy="3954145"/>
          </a:xfrm>
        </p:grpSpPr>
        <p:sp>
          <p:nvSpPr>
            <p:cNvPr id="4" name="object 4"/>
            <p:cNvSpPr/>
            <p:nvPr/>
          </p:nvSpPr>
          <p:spPr>
            <a:xfrm>
              <a:off x="3279648" y="2487731"/>
              <a:ext cx="3502660" cy="40640"/>
            </a:xfrm>
            <a:custGeom>
              <a:avLst/>
              <a:gdLst/>
              <a:ahLst/>
              <a:cxnLst/>
              <a:rect l="l" t="t" r="r" b="b"/>
              <a:pathLst>
                <a:path w="3502659" h="40639">
                  <a:moveTo>
                    <a:pt x="2824385" y="31945"/>
                  </a:moveTo>
                  <a:lnTo>
                    <a:pt x="2674835" y="31945"/>
                  </a:lnTo>
                  <a:lnTo>
                    <a:pt x="2733583" y="31093"/>
                  </a:lnTo>
                  <a:lnTo>
                    <a:pt x="2790070" y="29266"/>
                  </a:lnTo>
                  <a:lnTo>
                    <a:pt x="2842766" y="26442"/>
                  </a:lnTo>
                  <a:lnTo>
                    <a:pt x="2890137" y="22602"/>
                  </a:lnTo>
                  <a:lnTo>
                    <a:pt x="2930652" y="17724"/>
                  </a:lnTo>
                  <a:lnTo>
                    <a:pt x="2968693" y="12331"/>
                  </a:lnTo>
                  <a:lnTo>
                    <a:pt x="3009634" y="7831"/>
                  </a:lnTo>
                  <a:lnTo>
                    <a:pt x="3053426" y="4286"/>
                  </a:lnTo>
                  <a:lnTo>
                    <a:pt x="3100021" y="1758"/>
                  </a:lnTo>
                  <a:lnTo>
                    <a:pt x="3149370" y="309"/>
                  </a:lnTo>
                  <a:lnTo>
                    <a:pt x="3201427" y="0"/>
                  </a:lnTo>
                  <a:lnTo>
                    <a:pt x="3256142" y="893"/>
                  </a:lnTo>
                  <a:lnTo>
                    <a:pt x="3313468" y="3050"/>
                  </a:lnTo>
                  <a:lnTo>
                    <a:pt x="3373356" y="6533"/>
                  </a:lnTo>
                  <a:lnTo>
                    <a:pt x="3435759" y="11404"/>
                  </a:lnTo>
                  <a:lnTo>
                    <a:pt x="3500628" y="17724"/>
                  </a:lnTo>
                  <a:lnTo>
                    <a:pt x="3500735" y="22725"/>
                  </a:lnTo>
                  <a:lnTo>
                    <a:pt x="3501707" y="26612"/>
                  </a:lnTo>
                  <a:lnTo>
                    <a:pt x="2964302" y="26612"/>
                  </a:lnTo>
                  <a:lnTo>
                    <a:pt x="2910177" y="27696"/>
                  </a:lnTo>
                  <a:lnTo>
                    <a:pt x="2856280" y="30123"/>
                  </a:lnTo>
                  <a:lnTo>
                    <a:pt x="2824385" y="31945"/>
                  </a:lnTo>
                  <a:close/>
                </a:path>
                <a:path w="3502659" h="40639">
                  <a:moveTo>
                    <a:pt x="1445185" y="20082"/>
                  </a:moveTo>
                  <a:lnTo>
                    <a:pt x="755642" y="20082"/>
                  </a:lnTo>
                  <a:lnTo>
                    <a:pt x="802508" y="19412"/>
                  </a:lnTo>
                  <a:lnTo>
                    <a:pt x="859536" y="17724"/>
                  </a:lnTo>
                  <a:lnTo>
                    <a:pt x="1134829" y="6389"/>
                  </a:lnTo>
                  <a:lnTo>
                    <a:pt x="1192759" y="5255"/>
                  </a:lnTo>
                  <a:lnTo>
                    <a:pt x="1248793" y="5028"/>
                  </a:lnTo>
                  <a:lnTo>
                    <a:pt x="1301709" y="5935"/>
                  </a:lnTo>
                  <a:lnTo>
                    <a:pt x="1350282" y="8202"/>
                  </a:lnTo>
                  <a:lnTo>
                    <a:pt x="1393290" y="12056"/>
                  </a:lnTo>
                  <a:lnTo>
                    <a:pt x="1415083" y="15466"/>
                  </a:lnTo>
                  <a:lnTo>
                    <a:pt x="1445185" y="20082"/>
                  </a:lnTo>
                  <a:close/>
                </a:path>
                <a:path w="3502659" h="40639">
                  <a:moveTo>
                    <a:pt x="1726635" y="40245"/>
                  </a:moveTo>
                  <a:lnTo>
                    <a:pt x="1681256" y="39694"/>
                  </a:lnTo>
                  <a:lnTo>
                    <a:pt x="1640480" y="36959"/>
                  </a:lnTo>
                  <a:lnTo>
                    <a:pt x="1604772" y="31440"/>
                  </a:lnTo>
                  <a:lnTo>
                    <a:pt x="1585513" y="28754"/>
                  </a:lnTo>
                  <a:lnTo>
                    <a:pt x="1657610" y="27132"/>
                  </a:lnTo>
                  <a:lnTo>
                    <a:pt x="1754300" y="22881"/>
                  </a:lnTo>
                  <a:lnTo>
                    <a:pt x="1767153" y="22293"/>
                  </a:lnTo>
                  <a:lnTo>
                    <a:pt x="2128323" y="8693"/>
                  </a:lnTo>
                  <a:lnTo>
                    <a:pt x="2177879" y="7564"/>
                  </a:lnTo>
                  <a:lnTo>
                    <a:pt x="2225265" y="7564"/>
                  </a:lnTo>
                  <a:lnTo>
                    <a:pt x="2271109" y="9032"/>
                  </a:lnTo>
                  <a:lnTo>
                    <a:pt x="2316036" y="12305"/>
                  </a:lnTo>
                  <a:lnTo>
                    <a:pt x="2342076" y="15466"/>
                  </a:lnTo>
                  <a:lnTo>
                    <a:pt x="2400856" y="22296"/>
                  </a:lnTo>
                  <a:lnTo>
                    <a:pt x="2406290" y="22725"/>
                  </a:lnTo>
                  <a:lnTo>
                    <a:pt x="2394935" y="22881"/>
                  </a:lnTo>
                  <a:lnTo>
                    <a:pt x="2311700" y="26009"/>
                  </a:lnTo>
                  <a:lnTo>
                    <a:pt x="2183770" y="31001"/>
                  </a:lnTo>
                  <a:lnTo>
                    <a:pt x="2163237" y="31340"/>
                  </a:lnTo>
                  <a:lnTo>
                    <a:pt x="2006338" y="31340"/>
                  </a:lnTo>
                  <a:lnTo>
                    <a:pt x="1944904" y="32669"/>
                  </a:lnTo>
                  <a:lnTo>
                    <a:pt x="1829322" y="37211"/>
                  </a:lnTo>
                  <a:lnTo>
                    <a:pt x="1776154" y="39217"/>
                  </a:lnTo>
                  <a:lnTo>
                    <a:pt x="1726635" y="40245"/>
                  </a:lnTo>
                  <a:close/>
                </a:path>
                <a:path w="3502659" h="40639">
                  <a:moveTo>
                    <a:pt x="1261155" y="23820"/>
                  </a:moveTo>
                  <a:lnTo>
                    <a:pt x="121186" y="23820"/>
                  </a:lnTo>
                  <a:lnTo>
                    <a:pt x="168873" y="23369"/>
                  </a:lnTo>
                  <a:lnTo>
                    <a:pt x="397753" y="18176"/>
                  </a:lnTo>
                  <a:lnTo>
                    <a:pt x="534349" y="17537"/>
                  </a:lnTo>
                  <a:lnTo>
                    <a:pt x="714955" y="20001"/>
                  </a:lnTo>
                  <a:lnTo>
                    <a:pt x="1445185" y="20082"/>
                  </a:lnTo>
                  <a:lnTo>
                    <a:pt x="1454838" y="21534"/>
                  </a:lnTo>
                  <a:lnTo>
                    <a:pt x="1421649" y="21534"/>
                  </a:lnTo>
                  <a:lnTo>
                    <a:pt x="1361115" y="21856"/>
                  </a:lnTo>
                  <a:lnTo>
                    <a:pt x="1261155" y="23820"/>
                  </a:lnTo>
                  <a:close/>
                </a:path>
                <a:path w="3502659" h="40639">
                  <a:moveTo>
                    <a:pt x="0" y="31440"/>
                  </a:moveTo>
                  <a:lnTo>
                    <a:pt x="0" y="17724"/>
                  </a:lnTo>
                  <a:lnTo>
                    <a:pt x="36812" y="21337"/>
                  </a:lnTo>
                  <a:lnTo>
                    <a:pt x="77186" y="23256"/>
                  </a:lnTo>
                  <a:lnTo>
                    <a:pt x="121186" y="23820"/>
                  </a:lnTo>
                  <a:lnTo>
                    <a:pt x="1261155" y="23820"/>
                  </a:lnTo>
                  <a:lnTo>
                    <a:pt x="1252287" y="24040"/>
                  </a:lnTo>
                  <a:lnTo>
                    <a:pt x="214290" y="24040"/>
                  </a:lnTo>
                  <a:lnTo>
                    <a:pt x="164734" y="24165"/>
                  </a:lnTo>
                  <a:lnTo>
                    <a:pt x="119154" y="25005"/>
                  </a:lnTo>
                  <a:lnTo>
                    <a:pt x="76923" y="26523"/>
                  </a:lnTo>
                  <a:lnTo>
                    <a:pt x="37414" y="28681"/>
                  </a:lnTo>
                  <a:lnTo>
                    <a:pt x="0" y="31440"/>
                  </a:lnTo>
                  <a:close/>
                </a:path>
                <a:path w="3502659" h="40639">
                  <a:moveTo>
                    <a:pt x="1457307" y="21905"/>
                  </a:moveTo>
                  <a:lnTo>
                    <a:pt x="1421649" y="21534"/>
                  </a:lnTo>
                  <a:lnTo>
                    <a:pt x="1454838" y="21534"/>
                  </a:lnTo>
                  <a:lnTo>
                    <a:pt x="1457307" y="21905"/>
                  </a:lnTo>
                  <a:close/>
                </a:path>
                <a:path w="3502659" h="40639">
                  <a:moveTo>
                    <a:pt x="1558882" y="28900"/>
                  </a:moveTo>
                  <a:lnTo>
                    <a:pt x="1513564" y="27470"/>
                  </a:lnTo>
                  <a:lnTo>
                    <a:pt x="1470540" y="23895"/>
                  </a:lnTo>
                  <a:lnTo>
                    <a:pt x="1457307" y="21905"/>
                  </a:lnTo>
                  <a:lnTo>
                    <a:pt x="1478370" y="22124"/>
                  </a:lnTo>
                  <a:lnTo>
                    <a:pt x="1529190" y="23835"/>
                  </a:lnTo>
                  <a:lnTo>
                    <a:pt x="1572020" y="26872"/>
                  </a:lnTo>
                  <a:lnTo>
                    <a:pt x="1585513" y="28754"/>
                  </a:lnTo>
                  <a:lnTo>
                    <a:pt x="1558882" y="28900"/>
                  </a:lnTo>
                  <a:close/>
                </a:path>
                <a:path w="3502659" h="40639">
                  <a:moveTo>
                    <a:pt x="2567755" y="31000"/>
                  </a:moveTo>
                  <a:lnTo>
                    <a:pt x="2556686" y="30805"/>
                  </a:lnTo>
                  <a:lnTo>
                    <a:pt x="2500350" y="28854"/>
                  </a:lnTo>
                  <a:lnTo>
                    <a:pt x="2447871" y="26009"/>
                  </a:lnTo>
                  <a:lnTo>
                    <a:pt x="2406290" y="22725"/>
                  </a:lnTo>
                  <a:lnTo>
                    <a:pt x="2442812" y="22223"/>
                  </a:lnTo>
                  <a:lnTo>
                    <a:pt x="2488265" y="23101"/>
                  </a:lnTo>
                  <a:lnTo>
                    <a:pt x="2531072" y="26009"/>
                  </a:lnTo>
                  <a:lnTo>
                    <a:pt x="2567755" y="31000"/>
                  </a:lnTo>
                  <a:close/>
                </a:path>
                <a:path w="3502659" h="40639">
                  <a:moveTo>
                    <a:pt x="760311" y="38448"/>
                  </a:moveTo>
                  <a:lnTo>
                    <a:pt x="646209" y="37706"/>
                  </a:lnTo>
                  <a:lnTo>
                    <a:pt x="586712" y="36387"/>
                  </a:lnTo>
                  <a:lnTo>
                    <a:pt x="526116" y="34326"/>
                  </a:lnTo>
                  <a:lnTo>
                    <a:pt x="454678" y="31000"/>
                  </a:lnTo>
                  <a:lnTo>
                    <a:pt x="327839" y="26084"/>
                  </a:lnTo>
                  <a:lnTo>
                    <a:pt x="268449" y="24667"/>
                  </a:lnTo>
                  <a:lnTo>
                    <a:pt x="214290" y="24040"/>
                  </a:lnTo>
                  <a:lnTo>
                    <a:pt x="1252287" y="24040"/>
                  </a:lnTo>
                  <a:lnTo>
                    <a:pt x="1185230" y="26009"/>
                  </a:lnTo>
                  <a:lnTo>
                    <a:pt x="1046558" y="31001"/>
                  </a:lnTo>
                  <a:lnTo>
                    <a:pt x="913258" y="36057"/>
                  </a:lnTo>
                  <a:lnTo>
                    <a:pt x="865234" y="37211"/>
                  </a:lnTo>
                  <a:lnTo>
                    <a:pt x="760311" y="38448"/>
                  </a:lnTo>
                  <a:close/>
                </a:path>
                <a:path w="3502659" h="40639">
                  <a:moveTo>
                    <a:pt x="3184451" y="37674"/>
                  </a:moveTo>
                  <a:lnTo>
                    <a:pt x="3128295" y="36156"/>
                  </a:lnTo>
                  <a:lnTo>
                    <a:pt x="3064792" y="31000"/>
                  </a:lnTo>
                  <a:lnTo>
                    <a:pt x="3018061" y="27613"/>
                  </a:lnTo>
                  <a:lnTo>
                    <a:pt x="2964302" y="26612"/>
                  </a:lnTo>
                  <a:lnTo>
                    <a:pt x="3501707" y="26612"/>
                  </a:lnTo>
                  <a:lnTo>
                    <a:pt x="3501948" y="27577"/>
                  </a:lnTo>
                  <a:lnTo>
                    <a:pt x="3428918" y="27577"/>
                  </a:lnTo>
                  <a:lnTo>
                    <a:pt x="3386497" y="29069"/>
                  </a:lnTo>
                  <a:lnTo>
                    <a:pt x="3352493" y="31001"/>
                  </a:lnTo>
                  <a:lnTo>
                    <a:pt x="3290968" y="34576"/>
                  </a:lnTo>
                  <a:lnTo>
                    <a:pt x="3238838" y="36859"/>
                  </a:lnTo>
                  <a:lnTo>
                    <a:pt x="3184451" y="37674"/>
                  </a:lnTo>
                  <a:close/>
                </a:path>
                <a:path w="3502659" h="40639">
                  <a:moveTo>
                    <a:pt x="3500628" y="31440"/>
                  </a:moveTo>
                  <a:lnTo>
                    <a:pt x="3467125" y="28079"/>
                  </a:lnTo>
                  <a:lnTo>
                    <a:pt x="3428918" y="27577"/>
                  </a:lnTo>
                  <a:lnTo>
                    <a:pt x="3501948" y="27577"/>
                  </a:lnTo>
                  <a:lnTo>
                    <a:pt x="3502073" y="28079"/>
                  </a:lnTo>
                  <a:lnTo>
                    <a:pt x="3501971" y="28754"/>
                  </a:lnTo>
                  <a:lnTo>
                    <a:pt x="3500628" y="31440"/>
                  </a:lnTo>
                  <a:close/>
                </a:path>
                <a:path w="3502659" h="40639">
                  <a:moveTo>
                    <a:pt x="2654869" y="38463"/>
                  </a:moveTo>
                  <a:lnTo>
                    <a:pt x="2611031" y="36501"/>
                  </a:lnTo>
                  <a:lnTo>
                    <a:pt x="2574894" y="31934"/>
                  </a:lnTo>
                  <a:lnTo>
                    <a:pt x="2567755" y="31000"/>
                  </a:lnTo>
                  <a:lnTo>
                    <a:pt x="2615359" y="31842"/>
                  </a:lnTo>
                  <a:lnTo>
                    <a:pt x="2824385" y="31945"/>
                  </a:lnTo>
                  <a:lnTo>
                    <a:pt x="2751551" y="36049"/>
                  </a:lnTo>
                  <a:lnTo>
                    <a:pt x="2701907" y="38065"/>
                  </a:lnTo>
                  <a:lnTo>
                    <a:pt x="2654869" y="38463"/>
                  </a:lnTo>
                  <a:close/>
                </a:path>
                <a:path w="3502659" h="40639">
                  <a:moveTo>
                    <a:pt x="2127206" y="31934"/>
                  </a:moveTo>
                  <a:lnTo>
                    <a:pt x="2006338" y="31340"/>
                  </a:lnTo>
                  <a:lnTo>
                    <a:pt x="2163237" y="31340"/>
                  </a:lnTo>
                  <a:lnTo>
                    <a:pt x="2127206" y="3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79648" y="2485924"/>
              <a:ext cx="3500754" cy="43180"/>
            </a:xfrm>
            <a:custGeom>
              <a:avLst/>
              <a:gdLst/>
              <a:ahLst/>
              <a:cxnLst/>
              <a:rect l="l" t="t" r="r" b="b"/>
              <a:pathLst>
                <a:path w="3500754" h="43180">
                  <a:moveTo>
                    <a:pt x="0" y="19531"/>
                  </a:moveTo>
                  <a:lnTo>
                    <a:pt x="45040" y="15718"/>
                  </a:lnTo>
                  <a:lnTo>
                    <a:pt x="93342" y="13297"/>
                  </a:lnTo>
                  <a:lnTo>
                    <a:pt x="144215" y="12080"/>
                  </a:lnTo>
                  <a:lnTo>
                    <a:pt x="196970" y="11880"/>
                  </a:lnTo>
                  <a:lnTo>
                    <a:pt x="250916" y="12507"/>
                  </a:lnTo>
                  <a:lnTo>
                    <a:pt x="305364" y="13774"/>
                  </a:lnTo>
                  <a:lnTo>
                    <a:pt x="359624" y="15492"/>
                  </a:lnTo>
                  <a:lnTo>
                    <a:pt x="413006" y="17474"/>
                  </a:lnTo>
                  <a:lnTo>
                    <a:pt x="464819" y="19531"/>
                  </a:lnTo>
                  <a:lnTo>
                    <a:pt x="520910" y="20656"/>
                  </a:lnTo>
                  <a:lnTo>
                    <a:pt x="574929" y="20817"/>
                  </a:lnTo>
                  <a:lnTo>
                    <a:pt x="626947" y="20335"/>
                  </a:lnTo>
                  <a:lnTo>
                    <a:pt x="677037" y="19531"/>
                  </a:lnTo>
                  <a:lnTo>
                    <a:pt x="725269" y="18727"/>
                  </a:lnTo>
                  <a:lnTo>
                    <a:pt x="771715" y="18245"/>
                  </a:lnTo>
                  <a:lnTo>
                    <a:pt x="816447" y="18406"/>
                  </a:lnTo>
                  <a:lnTo>
                    <a:pt x="859535" y="19531"/>
                  </a:lnTo>
                  <a:lnTo>
                    <a:pt x="898760" y="20133"/>
                  </a:lnTo>
                  <a:lnTo>
                    <a:pt x="940218" y="19268"/>
                  </a:lnTo>
                  <a:lnTo>
                    <a:pt x="983883" y="17499"/>
                  </a:lnTo>
                  <a:lnTo>
                    <a:pt x="1029730" y="15392"/>
                  </a:lnTo>
                  <a:lnTo>
                    <a:pt x="1077735" y="13510"/>
                  </a:lnTo>
                  <a:lnTo>
                    <a:pt x="1127872" y="12419"/>
                  </a:lnTo>
                  <a:lnTo>
                    <a:pt x="1180117" y="12682"/>
                  </a:lnTo>
                  <a:lnTo>
                    <a:pt x="1234444" y="14865"/>
                  </a:lnTo>
                  <a:lnTo>
                    <a:pt x="1290828" y="19531"/>
                  </a:lnTo>
                  <a:lnTo>
                    <a:pt x="1336159" y="23756"/>
                  </a:lnTo>
                  <a:lnTo>
                    <a:pt x="1379616" y="27260"/>
                  </a:lnTo>
                  <a:lnTo>
                    <a:pt x="1422041" y="30001"/>
                  </a:lnTo>
                  <a:lnTo>
                    <a:pt x="1464282" y="31938"/>
                  </a:lnTo>
                  <a:lnTo>
                    <a:pt x="1507182" y="33031"/>
                  </a:lnTo>
                  <a:lnTo>
                    <a:pt x="1551586" y="33237"/>
                  </a:lnTo>
                  <a:lnTo>
                    <a:pt x="1598340" y="32515"/>
                  </a:lnTo>
                  <a:lnTo>
                    <a:pt x="1648289" y="30825"/>
                  </a:lnTo>
                  <a:lnTo>
                    <a:pt x="1702277" y="28125"/>
                  </a:lnTo>
                  <a:lnTo>
                    <a:pt x="1761149" y="24374"/>
                  </a:lnTo>
                  <a:lnTo>
                    <a:pt x="1825752" y="19531"/>
                  </a:lnTo>
                  <a:lnTo>
                    <a:pt x="1899591" y="13159"/>
                  </a:lnTo>
                  <a:lnTo>
                    <a:pt x="1959044" y="8292"/>
                  </a:lnTo>
                  <a:lnTo>
                    <a:pt x="2007898" y="4968"/>
                  </a:lnTo>
                  <a:lnTo>
                    <a:pt x="2049940" y="3225"/>
                  </a:lnTo>
                  <a:lnTo>
                    <a:pt x="2088960" y="3099"/>
                  </a:lnTo>
                  <a:lnTo>
                    <a:pt x="2128745" y="4630"/>
                  </a:lnTo>
                  <a:lnTo>
                    <a:pt x="2173083" y="7853"/>
                  </a:lnTo>
                  <a:lnTo>
                    <a:pt x="2225763" y="12808"/>
                  </a:lnTo>
                  <a:lnTo>
                    <a:pt x="2290572" y="19531"/>
                  </a:lnTo>
                  <a:lnTo>
                    <a:pt x="2359095" y="25602"/>
                  </a:lnTo>
                  <a:lnTo>
                    <a:pt x="2420845" y="29716"/>
                  </a:lnTo>
                  <a:lnTo>
                    <a:pt x="2476499" y="32062"/>
                  </a:lnTo>
                  <a:lnTo>
                    <a:pt x="2526735" y="32827"/>
                  </a:lnTo>
                  <a:lnTo>
                    <a:pt x="2572229" y="32200"/>
                  </a:lnTo>
                  <a:lnTo>
                    <a:pt x="2613660" y="30368"/>
                  </a:lnTo>
                  <a:lnTo>
                    <a:pt x="2651703" y="27521"/>
                  </a:lnTo>
                  <a:lnTo>
                    <a:pt x="2687037" y="23846"/>
                  </a:lnTo>
                  <a:lnTo>
                    <a:pt x="2720340" y="19531"/>
                  </a:lnTo>
                  <a:lnTo>
                    <a:pt x="2745169" y="16440"/>
                  </a:lnTo>
                  <a:lnTo>
                    <a:pt x="2821240" y="10314"/>
                  </a:lnTo>
                  <a:lnTo>
                    <a:pt x="2870023" y="7491"/>
                  </a:lnTo>
                  <a:lnTo>
                    <a:pt x="2924330" y="4968"/>
                  </a:lnTo>
                  <a:lnTo>
                    <a:pt x="2982931" y="2852"/>
                  </a:lnTo>
                  <a:lnTo>
                    <a:pt x="3044596" y="1249"/>
                  </a:lnTo>
                  <a:lnTo>
                    <a:pt x="3108096" y="262"/>
                  </a:lnTo>
                  <a:lnTo>
                    <a:pt x="3172199" y="0"/>
                  </a:lnTo>
                  <a:lnTo>
                    <a:pt x="3235677" y="566"/>
                  </a:lnTo>
                  <a:lnTo>
                    <a:pt x="3297299" y="2067"/>
                  </a:lnTo>
                  <a:lnTo>
                    <a:pt x="3355835" y="4608"/>
                  </a:lnTo>
                  <a:lnTo>
                    <a:pt x="3410055" y="8295"/>
                  </a:lnTo>
                  <a:lnTo>
                    <a:pt x="3458729" y="13235"/>
                  </a:lnTo>
                  <a:lnTo>
                    <a:pt x="3500628" y="19531"/>
                  </a:lnTo>
                  <a:lnTo>
                    <a:pt x="3500628" y="25627"/>
                  </a:lnTo>
                  <a:lnTo>
                    <a:pt x="3500628" y="27151"/>
                  </a:lnTo>
                  <a:lnTo>
                    <a:pt x="3500628" y="33247"/>
                  </a:lnTo>
                  <a:lnTo>
                    <a:pt x="3466798" y="28844"/>
                  </a:lnTo>
                  <a:lnTo>
                    <a:pt x="3430060" y="25639"/>
                  </a:lnTo>
                  <a:lnTo>
                    <a:pt x="3390159" y="23550"/>
                  </a:lnTo>
                  <a:lnTo>
                    <a:pt x="3346838" y="22494"/>
                  </a:lnTo>
                  <a:lnTo>
                    <a:pt x="3299841" y="22389"/>
                  </a:lnTo>
                  <a:lnTo>
                    <a:pt x="3248911" y="23152"/>
                  </a:lnTo>
                  <a:lnTo>
                    <a:pt x="3193794" y="24702"/>
                  </a:lnTo>
                  <a:lnTo>
                    <a:pt x="3134234" y="26956"/>
                  </a:lnTo>
                  <a:lnTo>
                    <a:pt x="3069973" y="29832"/>
                  </a:lnTo>
                  <a:lnTo>
                    <a:pt x="3000756" y="33247"/>
                  </a:lnTo>
                  <a:lnTo>
                    <a:pt x="2918281" y="37498"/>
                  </a:lnTo>
                  <a:lnTo>
                    <a:pt x="2848737" y="40105"/>
                  </a:lnTo>
                  <a:lnTo>
                    <a:pt x="2789765" y="41284"/>
                  </a:lnTo>
                  <a:lnTo>
                    <a:pt x="2739009" y="41248"/>
                  </a:lnTo>
                  <a:lnTo>
                    <a:pt x="2694110" y="40212"/>
                  </a:lnTo>
                  <a:lnTo>
                    <a:pt x="2652712" y="38391"/>
                  </a:lnTo>
                  <a:lnTo>
                    <a:pt x="2612457" y="35997"/>
                  </a:lnTo>
                  <a:lnTo>
                    <a:pt x="2570988" y="33247"/>
                  </a:lnTo>
                  <a:lnTo>
                    <a:pt x="2535557" y="32079"/>
                  </a:lnTo>
                  <a:lnTo>
                    <a:pt x="2492562" y="31763"/>
                  </a:lnTo>
                  <a:lnTo>
                    <a:pt x="2443432" y="32093"/>
                  </a:lnTo>
                  <a:lnTo>
                    <a:pt x="2389596" y="32862"/>
                  </a:lnTo>
                  <a:lnTo>
                    <a:pt x="2332483" y="33865"/>
                  </a:lnTo>
                  <a:lnTo>
                    <a:pt x="2273522" y="34896"/>
                  </a:lnTo>
                  <a:lnTo>
                    <a:pt x="2214142" y="35748"/>
                  </a:lnTo>
                  <a:lnTo>
                    <a:pt x="2155772" y="36215"/>
                  </a:lnTo>
                  <a:lnTo>
                    <a:pt x="2099841" y="36091"/>
                  </a:lnTo>
                  <a:lnTo>
                    <a:pt x="2047778" y="35171"/>
                  </a:lnTo>
                  <a:lnTo>
                    <a:pt x="2001012" y="33247"/>
                  </a:lnTo>
                  <a:lnTo>
                    <a:pt x="1948644" y="30638"/>
                  </a:lnTo>
                  <a:lnTo>
                    <a:pt x="1898609" y="28067"/>
                  </a:lnTo>
                  <a:lnTo>
                    <a:pt x="1849966" y="25796"/>
                  </a:lnTo>
                  <a:lnTo>
                    <a:pt x="1801775" y="24091"/>
                  </a:lnTo>
                  <a:lnTo>
                    <a:pt x="1753095" y="23213"/>
                  </a:lnTo>
                  <a:lnTo>
                    <a:pt x="1702985" y="23426"/>
                  </a:lnTo>
                  <a:lnTo>
                    <a:pt x="1650504" y="24994"/>
                  </a:lnTo>
                  <a:lnTo>
                    <a:pt x="1594712" y="28180"/>
                  </a:lnTo>
                  <a:lnTo>
                    <a:pt x="1534668" y="33247"/>
                  </a:lnTo>
                  <a:lnTo>
                    <a:pt x="1467951" y="37873"/>
                  </a:lnTo>
                  <a:lnTo>
                    <a:pt x="1407842" y="38819"/>
                  </a:lnTo>
                  <a:lnTo>
                    <a:pt x="1353520" y="37265"/>
                  </a:lnTo>
                  <a:lnTo>
                    <a:pt x="1304163" y="34390"/>
                  </a:lnTo>
                  <a:lnTo>
                    <a:pt x="1258949" y="31372"/>
                  </a:lnTo>
                  <a:lnTo>
                    <a:pt x="1217056" y="29389"/>
                  </a:lnTo>
                  <a:lnTo>
                    <a:pt x="1177665" y="29622"/>
                  </a:lnTo>
                  <a:lnTo>
                    <a:pt x="1139952" y="33247"/>
                  </a:lnTo>
                  <a:lnTo>
                    <a:pt x="1110970" y="37232"/>
                  </a:lnTo>
                  <a:lnTo>
                    <a:pt x="1078059" y="40110"/>
                  </a:lnTo>
                  <a:lnTo>
                    <a:pt x="1041219" y="41986"/>
                  </a:lnTo>
                  <a:lnTo>
                    <a:pt x="1000449" y="42961"/>
                  </a:lnTo>
                  <a:lnTo>
                    <a:pt x="955749" y="43140"/>
                  </a:lnTo>
                  <a:lnTo>
                    <a:pt x="907120" y="42625"/>
                  </a:lnTo>
                  <a:lnTo>
                    <a:pt x="854560" y="41519"/>
                  </a:lnTo>
                  <a:lnTo>
                    <a:pt x="798072" y="39925"/>
                  </a:lnTo>
                  <a:lnTo>
                    <a:pt x="737653" y="37946"/>
                  </a:lnTo>
                  <a:lnTo>
                    <a:pt x="673305" y="35686"/>
                  </a:lnTo>
                  <a:lnTo>
                    <a:pt x="605028" y="33247"/>
                  </a:lnTo>
                  <a:lnTo>
                    <a:pt x="544403" y="31093"/>
                  </a:lnTo>
                  <a:lnTo>
                    <a:pt x="490361" y="28590"/>
                  </a:lnTo>
                  <a:lnTo>
                    <a:pt x="441483" y="25960"/>
                  </a:lnTo>
                  <a:lnTo>
                    <a:pt x="396352" y="23426"/>
                  </a:lnTo>
                  <a:lnTo>
                    <a:pt x="353550" y="21209"/>
                  </a:lnTo>
                  <a:lnTo>
                    <a:pt x="311658" y="19531"/>
                  </a:lnTo>
                  <a:lnTo>
                    <a:pt x="269257" y="18616"/>
                  </a:lnTo>
                  <a:lnTo>
                    <a:pt x="224931" y="18684"/>
                  </a:lnTo>
                  <a:lnTo>
                    <a:pt x="177260" y="19960"/>
                  </a:lnTo>
                  <a:lnTo>
                    <a:pt x="124826" y="22664"/>
                  </a:lnTo>
                  <a:lnTo>
                    <a:pt x="66212" y="27019"/>
                  </a:lnTo>
                  <a:lnTo>
                    <a:pt x="0" y="33247"/>
                  </a:lnTo>
                  <a:lnTo>
                    <a:pt x="0" y="30199"/>
                  </a:lnTo>
                  <a:lnTo>
                    <a:pt x="0" y="24103"/>
                  </a:lnTo>
                  <a:lnTo>
                    <a:pt x="0" y="19531"/>
                  </a:lnTo>
                </a:path>
              </a:pathLst>
            </a:custGeom>
            <a:ln w="320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7869" y="3432048"/>
              <a:ext cx="5091777" cy="29916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51021" y="6387675"/>
            <a:ext cx="1543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25" dirty="0">
                <a:solidFill>
                  <a:srgbClr val="898989"/>
                </a:solidFill>
                <a:latin typeface="Carlito"/>
                <a:cs typeface="Carlito"/>
              </a:rPr>
              <a:t>40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863" rIns="0" bIns="0" rtlCol="0">
            <a:spAutoFit/>
          </a:bodyPr>
          <a:lstStyle/>
          <a:p>
            <a:pPr marL="1852930" marR="5080" indent="-974090">
              <a:lnSpc>
                <a:spcPts val="2760"/>
              </a:lnSpc>
              <a:spcBef>
                <a:spcPts val="445"/>
              </a:spcBef>
            </a:pPr>
            <a:r>
              <a:rPr sz="2550" spc="-20" dirty="0"/>
              <a:t>Scatter</a:t>
            </a:r>
            <a:r>
              <a:rPr sz="2550" spc="-105" dirty="0"/>
              <a:t> </a:t>
            </a:r>
            <a:r>
              <a:rPr sz="2550" dirty="0"/>
              <a:t>plot</a:t>
            </a:r>
            <a:r>
              <a:rPr sz="2550" spc="-90" dirty="0"/>
              <a:t> </a:t>
            </a:r>
            <a:r>
              <a:rPr sz="2550" dirty="0"/>
              <a:t>of</a:t>
            </a:r>
            <a:r>
              <a:rPr sz="2550" spc="-85" dirty="0"/>
              <a:t> </a:t>
            </a:r>
            <a:r>
              <a:rPr sz="2550" spc="-30" dirty="0"/>
              <a:t>Payload</a:t>
            </a:r>
            <a:r>
              <a:rPr sz="2550" spc="-70" dirty="0"/>
              <a:t> </a:t>
            </a:r>
            <a:r>
              <a:rPr sz="2550" dirty="0"/>
              <a:t>vs</a:t>
            </a:r>
            <a:r>
              <a:rPr sz="2550" spc="-85" dirty="0"/>
              <a:t> </a:t>
            </a:r>
            <a:r>
              <a:rPr sz="2550" dirty="0"/>
              <a:t>Launch</a:t>
            </a:r>
            <a:r>
              <a:rPr sz="2550" spc="-90" dirty="0"/>
              <a:t> </a:t>
            </a:r>
            <a:r>
              <a:rPr sz="2550" spc="-10" dirty="0"/>
              <a:t>Outcome</a:t>
            </a:r>
            <a:r>
              <a:rPr sz="2550" spc="-75" dirty="0"/>
              <a:t> </a:t>
            </a:r>
            <a:r>
              <a:rPr sz="2550" dirty="0"/>
              <a:t>for</a:t>
            </a:r>
            <a:r>
              <a:rPr sz="2550" spc="-100" dirty="0"/>
              <a:t> </a:t>
            </a:r>
            <a:r>
              <a:rPr sz="2550" dirty="0"/>
              <a:t>all</a:t>
            </a:r>
            <a:r>
              <a:rPr sz="2550" spc="-70" dirty="0"/>
              <a:t> </a:t>
            </a:r>
            <a:r>
              <a:rPr sz="2550" spc="-10" dirty="0"/>
              <a:t>sites,</a:t>
            </a:r>
            <a:r>
              <a:rPr sz="2550" spc="-80" dirty="0"/>
              <a:t> </a:t>
            </a:r>
            <a:r>
              <a:rPr sz="2550" spc="-20" dirty="0"/>
              <a:t>with </a:t>
            </a:r>
            <a:r>
              <a:rPr sz="2550" spc="-25" dirty="0"/>
              <a:t>different</a:t>
            </a:r>
            <a:r>
              <a:rPr sz="2550" spc="-105" dirty="0"/>
              <a:t> </a:t>
            </a:r>
            <a:r>
              <a:rPr sz="2550" spc="-20" dirty="0"/>
              <a:t>payload</a:t>
            </a:r>
            <a:r>
              <a:rPr sz="2550" spc="-100" dirty="0"/>
              <a:t> </a:t>
            </a:r>
            <a:r>
              <a:rPr sz="2550" dirty="0"/>
              <a:t>selected</a:t>
            </a:r>
            <a:r>
              <a:rPr sz="2550" spc="-60" dirty="0"/>
              <a:t> </a:t>
            </a:r>
            <a:r>
              <a:rPr sz="2550" dirty="0"/>
              <a:t>in</a:t>
            </a:r>
            <a:r>
              <a:rPr sz="2550" spc="-80" dirty="0"/>
              <a:t> </a:t>
            </a:r>
            <a:r>
              <a:rPr sz="2550" dirty="0"/>
              <a:t>the</a:t>
            </a:r>
            <a:r>
              <a:rPr sz="2550" spc="-110" dirty="0"/>
              <a:t> </a:t>
            </a:r>
            <a:r>
              <a:rPr sz="2550" dirty="0"/>
              <a:t>range</a:t>
            </a:r>
            <a:r>
              <a:rPr sz="2550" spc="-70" dirty="0"/>
              <a:t> </a:t>
            </a:r>
            <a:r>
              <a:rPr sz="2550" spc="-10" dirty="0"/>
              <a:t>slider</a:t>
            </a:r>
            <a:endParaRPr sz="25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2363723"/>
            <a:ext cx="9111995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41481" y="5804348"/>
            <a:ext cx="20827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latin typeface="Carlito"/>
                <a:cs typeface="Carlito"/>
              </a:rPr>
              <a:t>41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1432" y="2563367"/>
            <a:ext cx="7069836" cy="23103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2481" y="5380647"/>
            <a:ext cx="878268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We</a:t>
            </a:r>
            <a:r>
              <a:rPr sz="1950" spc="25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can</a:t>
            </a:r>
            <a:r>
              <a:rPr sz="1950" spc="10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see</a:t>
            </a:r>
            <a:r>
              <a:rPr sz="1950" spc="25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the</a:t>
            </a:r>
            <a:r>
              <a:rPr sz="1950" spc="5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success rate</a:t>
            </a:r>
            <a:r>
              <a:rPr sz="1950" spc="5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of</a:t>
            </a:r>
            <a:r>
              <a:rPr sz="1950" spc="30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low</a:t>
            </a:r>
            <a:r>
              <a:rPr sz="1950" spc="-5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weighted</a:t>
            </a:r>
            <a:r>
              <a:rPr sz="1950" spc="10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payloads is</a:t>
            </a:r>
            <a:r>
              <a:rPr sz="1950" spc="20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higher</a:t>
            </a:r>
            <a:r>
              <a:rPr sz="1950" spc="5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than</a:t>
            </a:r>
            <a:r>
              <a:rPr sz="1950" spc="30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the</a:t>
            </a:r>
            <a:r>
              <a:rPr sz="1950" spc="5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dirty="0">
                <a:solidFill>
                  <a:srgbClr val="005493"/>
                </a:solidFill>
                <a:latin typeface="Carlito"/>
                <a:cs typeface="Carlito"/>
              </a:rPr>
              <a:t>heavy</a:t>
            </a:r>
            <a:r>
              <a:rPr sz="1950" spc="15" dirty="0">
                <a:solidFill>
                  <a:srgbClr val="005493"/>
                </a:solidFill>
                <a:latin typeface="Carlito"/>
                <a:cs typeface="Carlito"/>
              </a:rPr>
              <a:t> </a:t>
            </a:r>
            <a:r>
              <a:rPr sz="1950" spc="-10" dirty="0">
                <a:solidFill>
                  <a:srgbClr val="005493"/>
                </a:solidFill>
                <a:latin typeface="Carlito"/>
                <a:cs typeface="Carlito"/>
              </a:rPr>
              <a:t>loaded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9805" y="5651997"/>
            <a:ext cx="931544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10" dirty="0">
                <a:solidFill>
                  <a:srgbClr val="005493"/>
                </a:solidFill>
                <a:latin typeface="Carlito"/>
                <a:cs typeface="Carlito"/>
              </a:rPr>
              <a:t>payloads</a:t>
            </a:r>
            <a:endParaRPr sz="1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8368" y="3145535"/>
              <a:ext cx="873760" cy="304800"/>
            </a:xfrm>
            <a:custGeom>
              <a:avLst/>
              <a:gdLst/>
              <a:ahLst/>
              <a:cxnLst/>
              <a:rect l="l" t="t" r="r" b="b"/>
              <a:pathLst>
                <a:path w="873760" h="304800">
                  <a:moveTo>
                    <a:pt x="873252" y="304800"/>
                  </a:moveTo>
                  <a:lnTo>
                    <a:pt x="0" y="304800"/>
                  </a:lnTo>
                  <a:lnTo>
                    <a:pt x="0" y="0"/>
                  </a:lnTo>
                  <a:lnTo>
                    <a:pt x="873252" y="0"/>
                  </a:lnTo>
                  <a:lnTo>
                    <a:pt x="873252" y="304800"/>
                  </a:lnTo>
                  <a:close/>
                </a:path>
              </a:pathLst>
            </a:custGeom>
            <a:solidFill>
              <a:srgbClr val="08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1890" y="3157268"/>
            <a:ext cx="732155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45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651" rIns="0" bIns="0" rtlCol="0">
            <a:spAutoFit/>
          </a:bodyPr>
          <a:lstStyle/>
          <a:p>
            <a:pPr marL="1897380">
              <a:lnSpc>
                <a:spcPct val="100000"/>
              </a:lnSpc>
              <a:spcBef>
                <a:spcPts val="135"/>
              </a:spcBef>
            </a:pPr>
            <a:r>
              <a:rPr dirty="0"/>
              <a:t>Results:</a:t>
            </a:r>
            <a:r>
              <a:rPr spc="-160" dirty="0"/>
              <a:t> </a:t>
            </a:r>
            <a:r>
              <a:rPr spc="-10" dirty="0"/>
              <a:t>Classification</a:t>
            </a:r>
            <a:r>
              <a:rPr spc="-150" dirty="0"/>
              <a:t> </a:t>
            </a:r>
            <a:r>
              <a:rPr spc="-10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2363723"/>
            <a:ext cx="9111995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4572" y="5818110"/>
            <a:ext cx="6525259" cy="4318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3330">
              <a:lnSpc>
                <a:spcPts val="1585"/>
              </a:lnSpc>
              <a:spcBef>
                <a:spcPts val="125"/>
              </a:spcBef>
            </a:pPr>
            <a:r>
              <a:rPr sz="1450" spc="-25" dirty="0">
                <a:latin typeface="Carlito"/>
                <a:cs typeface="Carlito"/>
              </a:rPr>
              <a:t>43</a:t>
            </a:r>
            <a:endParaRPr sz="1450">
              <a:latin typeface="Carlito"/>
              <a:cs typeface="Carlito"/>
            </a:endParaRPr>
          </a:p>
          <a:p>
            <a:pPr marL="12700">
              <a:lnSpc>
                <a:spcPts val="1585"/>
              </a:lnSpc>
            </a:pPr>
            <a:r>
              <a:rPr sz="1450" dirty="0">
                <a:latin typeface="Carlito"/>
                <a:cs typeface="Carlito"/>
              </a:rPr>
              <a:t>The</a:t>
            </a:r>
            <a:r>
              <a:rPr sz="1450" spc="-20" dirty="0">
                <a:latin typeface="Carlito"/>
                <a:cs typeface="Carlito"/>
              </a:rPr>
              <a:t> </a:t>
            </a:r>
            <a:r>
              <a:rPr sz="1450" dirty="0">
                <a:latin typeface="Carlito"/>
                <a:cs typeface="Carlito"/>
              </a:rPr>
              <a:t>Decision</a:t>
            </a:r>
            <a:r>
              <a:rPr sz="1450" spc="15" dirty="0">
                <a:latin typeface="Carlito"/>
                <a:cs typeface="Carlito"/>
              </a:rPr>
              <a:t> </a:t>
            </a:r>
            <a:r>
              <a:rPr sz="1450" spc="-10" dirty="0">
                <a:latin typeface="Carlito"/>
                <a:cs typeface="Carlito"/>
              </a:rPr>
              <a:t>Tree</a:t>
            </a:r>
            <a:r>
              <a:rPr sz="1450" spc="10" dirty="0">
                <a:latin typeface="Carlito"/>
                <a:cs typeface="Carlito"/>
              </a:rPr>
              <a:t> </a:t>
            </a:r>
            <a:r>
              <a:rPr sz="1450" dirty="0">
                <a:latin typeface="Carlito"/>
                <a:cs typeface="Carlito"/>
              </a:rPr>
              <a:t>classifier</a:t>
            </a:r>
            <a:r>
              <a:rPr sz="1450" spc="25" dirty="0">
                <a:latin typeface="Carlito"/>
                <a:cs typeface="Carlito"/>
              </a:rPr>
              <a:t> </a:t>
            </a:r>
            <a:r>
              <a:rPr sz="1450" dirty="0">
                <a:latin typeface="Carlito"/>
                <a:cs typeface="Carlito"/>
              </a:rPr>
              <a:t>is</a:t>
            </a:r>
            <a:r>
              <a:rPr sz="1450" spc="10" dirty="0">
                <a:latin typeface="Carlito"/>
                <a:cs typeface="Carlito"/>
              </a:rPr>
              <a:t> </a:t>
            </a:r>
            <a:r>
              <a:rPr sz="1450" dirty="0">
                <a:latin typeface="Carlito"/>
                <a:cs typeface="Carlito"/>
              </a:rPr>
              <a:t>the</a:t>
            </a:r>
            <a:r>
              <a:rPr sz="1450" spc="10" dirty="0">
                <a:latin typeface="Carlito"/>
                <a:cs typeface="Carlito"/>
              </a:rPr>
              <a:t> </a:t>
            </a:r>
            <a:r>
              <a:rPr sz="1450" dirty="0">
                <a:latin typeface="Carlito"/>
                <a:cs typeface="Carlito"/>
              </a:rPr>
              <a:t>model</a:t>
            </a:r>
            <a:r>
              <a:rPr sz="1450" spc="10" dirty="0">
                <a:latin typeface="Carlito"/>
                <a:cs typeface="Carlito"/>
              </a:rPr>
              <a:t> </a:t>
            </a:r>
            <a:r>
              <a:rPr sz="1450" dirty="0">
                <a:latin typeface="Carlito"/>
                <a:cs typeface="Carlito"/>
              </a:rPr>
              <a:t>with</a:t>
            </a:r>
            <a:r>
              <a:rPr sz="1450" spc="15" dirty="0">
                <a:latin typeface="Carlito"/>
                <a:cs typeface="Carlito"/>
              </a:rPr>
              <a:t> </a:t>
            </a:r>
            <a:r>
              <a:rPr sz="1450" dirty="0">
                <a:latin typeface="Carlito"/>
                <a:cs typeface="Carlito"/>
              </a:rPr>
              <a:t>the</a:t>
            </a:r>
            <a:r>
              <a:rPr sz="1450" spc="360" dirty="0">
                <a:latin typeface="Carlito"/>
                <a:cs typeface="Carlito"/>
              </a:rPr>
              <a:t> </a:t>
            </a:r>
            <a:r>
              <a:rPr sz="1450" dirty="0">
                <a:latin typeface="Carlito"/>
                <a:cs typeface="Carlito"/>
              </a:rPr>
              <a:t>highest</a:t>
            </a:r>
            <a:r>
              <a:rPr sz="1450" spc="-5" dirty="0">
                <a:latin typeface="Carlito"/>
                <a:cs typeface="Carlito"/>
              </a:rPr>
              <a:t> </a:t>
            </a:r>
            <a:r>
              <a:rPr sz="1450" dirty="0">
                <a:latin typeface="Carlito"/>
                <a:cs typeface="Carlito"/>
              </a:rPr>
              <a:t>classification </a:t>
            </a:r>
            <a:r>
              <a:rPr sz="1450" spc="-10" dirty="0">
                <a:latin typeface="Carlito"/>
                <a:cs typeface="Carlito"/>
              </a:rPr>
              <a:t>accuracy.</a:t>
            </a:r>
            <a:endParaRPr sz="145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404" y="2392679"/>
            <a:ext cx="3695700" cy="15590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8167" y="4000500"/>
            <a:ext cx="6563868" cy="200863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4290060" cy="5659120"/>
            <a:chOff x="0" y="1057655"/>
            <a:chExt cx="429006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4279392" cy="56586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5"/>
              <a:ext cx="4290059" cy="565861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6837" y="2166622"/>
            <a:ext cx="2499995" cy="78930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ts val="2840"/>
              </a:lnSpc>
              <a:spcBef>
                <a:spcPts val="465"/>
              </a:spcBef>
            </a:pPr>
            <a:r>
              <a:rPr sz="2650" spc="-25" dirty="0"/>
              <a:t>Results:</a:t>
            </a:r>
            <a:r>
              <a:rPr sz="2650" spc="-75" dirty="0"/>
              <a:t> </a:t>
            </a:r>
            <a:r>
              <a:rPr sz="2650" spc="-25" dirty="0"/>
              <a:t>Confusion </a:t>
            </a:r>
            <a:r>
              <a:rPr sz="2650" spc="-10" dirty="0"/>
              <a:t>Matrix</a:t>
            </a:r>
            <a:endParaRPr sz="2650"/>
          </a:p>
        </p:txBody>
      </p:sp>
      <p:sp>
        <p:nvSpPr>
          <p:cNvPr id="6" name="object 6"/>
          <p:cNvSpPr txBox="1"/>
          <p:nvPr/>
        </p:nvSpPr>
        <p:spPr>
          <a:xfrm>
            <a:off x="686835" y="3073390"/>
            <a:ext cx="2900045" cy="200913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189230">
              <a:lnSpc>
                <a:spcPct val="90000"/>
              </a:lnSpc>
              <a:spcBef>
                <a:spcPts val="305"/>
              </a:spcBef>
              <a:buFont typeface="Arial"/>
              <a:buChar char="•"/>
              <a:tabLst>
                <a:tab pos="201930" algn="l"/>
              </a:tabLst>
            </a:pP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•</a:t>
            </a:r>
            <a:r>
              <a:rPr sz="165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5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65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matrices</a:t>
            </a:r>
            <a:r>
              <a:rPr sz="165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65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best</a:t>
            </a:r>
            <a:r>
              <a:rPr sz="16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performing</a:t>
            </a:r>
            <a:r>
              <a:rPr sz="165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65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(4-</a:t>
            </a:r>
            <a:r>
              <a:rPr sz="1650" spc="-20" dirty="0">
                <a:solidFill>
                  <a:srgbClr val="FFFFFF"/>
                </a:solidFill>
                <a:latin typeface="Carlito"/>
                <a:cs typeface="Carlito"/>
              </a:rPr>
              <a:t>way-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tie)</a:t>
            </a:r>
            <a:r>
              <a:rPr sz="165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sz="165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endParaRPr sz="1650">
              <a:latin typeface="Carlito"/>
              <a:cs typeface="Carlito"/>
            </a:endParaRPr>
          </a:p>
          <a:p>
            <a:pPr marL="12700" marR="59055" indent="189230">
              <a:lnSpc>
                <a:spcPct val="90000"/>
              </a:lnSpc>
              <a:spcBef>
                <a:spcPts val="1155"/>
              </a:spcBef>
              <a:buFont typeface="Arial"/>
              <a:buChar char="•"/>
              <a:tabLst>
                <a:tab pos="201930" algn="l"/>
              </a:tabLst>
            </a:pP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•</a:t>
            </a:r>
            <a:r>
              <a:rPr sz="165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5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major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problem</a:t>
            </a:r>
            <a:r>
              <a:rPr sz="165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165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20" dirty="0">
                <a:solidFill>
                  <a:srgbClr val="FFFFFF"/>
                </a:solidFill>
                <a:latin typeface="Carlito"/>
                <a:cs typeface="Carlito"/>
              </a:rPr>
              <a:t>false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positives</a:t>
            </a:r>
            <a:r>
              <a:rPr sz="165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sz="165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evidenced</a:t>
            </a:r>
            <a:r>
              <a:rPr sz="165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165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65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arlito"/>
                <a:cs typeface="Carlito"/>
              </a:rPr>
              <a:t>incorrectly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predicting</a:t>
            </a:r>
            <a:r>
              <a:rPr sz="165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1st</a:t>
            </a:r>
            <a:r>
              <a:rPr sz="165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stage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arlito"/>
                <a:cs typeface="Carlito"/>
              </a:rPr>
              <a:t>booster</a:t>
            </a:r>
            <a:r>
              <a:rPr sz="165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65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land</a:t>
            </a:r>
            <a:r>
              <a:rPr sz="165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65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out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65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18</a:t>
            </a:r>
            <a:r>
              <a:rPr sz="165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samples</a:t>
            </a:r>
            <a:r>
              <a:rPr sz="165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65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65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65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50" spc="-2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65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1476" y="2238755"/>
            <a:ext cx="4387895" cy="32911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/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651" rIns="0" bIns="0" rtlCol="0">
            <a:spAutoFit/>
          </a:bodyPr>
          <a:lstStyle/>
          <a:p>
            <a:pPr marL="3649979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Conclusions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963" y="2363723"/>
            <a:ext cx="9112250" cy="3944620"/>
            <a:chOff x="473963" y="2363723"/>
            <a:chExt cx="9112250" cy="3944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2363723"/>
              <a:ext cx="9111995" cy="3944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0475" y="3293363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4" h="741045">
                  <a:moveTo>
                    <a:pt x="370332" y="740664"/>
                  </a:moveTo>
                  <a:lnTo>
                    <a:pt x="323939" y="737773"/>
                  </a:lnTo>
                  <a:lnTo>
                    <a:pt x="279249" y="729334"/>
                  </a:lnTo>
                  <a:lnTo>
                    <a:pt x="236611" y="715698"/>
                  </a:lnTo>
                  <a:lnTo>
                    <a:pt x="196375" y="697212"/>
                  </a:lnTo>
                  <a:lnTo>
                    <a:pt x="158890" y="674227"/>
                  </a:lnTo>
                  <a:lnTo>
                    <a:pt x="124505" y="647093"/>
                  </a:lnTo>
                  <a:lnTo>
                    <a:pt x="93570" y="616158"/>
                  </a:lnTo>
                  <a:lnTo>
                    <a:pt x="66436" y="581773"/>
                  </a:lnTo>
                  <a:lnTo>
                    <a:pt x="43451" y="544288"/>
                  </a:lnTo>
                  <a:lnTo>
                    <a:pt x="24965" y="504052"/>
                  </a:lnTo>
                  <a:lnTo>
                    <a:pt x="11329" y="461414"/>
                  </a:lnTo>
                  <a:lnTo>
                    <a:pt x="2890" y="416724"/>
                  </a:lnTo>
                  <a:lnTo>
                    <a:pt x="0" y="370332"/>
                  </a:lnTo>
                  <a:lnTo>
                    <a:pt x="2890" y="323939"/>
                  </a:lnTo>
                  <a:lnTo>
                    <a:pt x="11329" y="279249"/>
                  </a:lnTo>
                  <a:lnTo>
                    <a:pt x="24965" y="236611"/>
                  </a:lnTo>
                  <a:lnTo>
                    <a:pt x="43451" y="196375"/>
                  </a:lnTo>
                  <a:lnTo>
                    <a:pt x="66436" y="158890"/>
                  </a:lnTo>
                  <a:lnTo>
                    <a:pt x="93570" y="124505"/>
                  </a:lnTo>
                  <a:lnTo>
                    <a:pt x="124505" y="93570"/>
                  </a:lnTo>
                  <a:lnTo>
                    <a:pt x="158890" y="66436"/>
                  </a:lnTo>
                  <a:lnTo>
                    <a:pt x="196375" y="43451"/>
                  </a:lnTo>
                  <a:lnTo>
                    <a:pt x="236611" y="24965"/>
                  </a:lnTo>
                  <a:lnTo>
                    <a:pt x="279249" y="11329"/>
                  </a:lnTo>
                  <a:lnTo>
                    <a:pt x="323939" y="2890"/>
                  </a:lnTo>
                  <a:lnTo>
                    <a:pt x="370332" y="0"/>
                  </a:lnTo>
                  <a:lnTo>
                    <a:pt x="416724" y="2890"/>
                  </a:lnTo>
                  <a:lnTo>
                    <a:pt x="461414" y="11329"/>
                  </a:lnTo>
                  <a:lnTo>
                    <a:pt x="504052" y="24965"/>
                  </a:lnTo>
                  <a:lnTo>
                    <a:pt x="544288" y="43451"/>
                  </a:lnTo>
                  <a:lnTo>
                    <a:pt x="581773" y="66436"/>
                  </a:lnTo>
                  <a:lnTo>
                    <a:pt x="616158" y="93570"/>
                  </a:lnTo>
                  <a:lnTo>
                    <a:pt x="647093" y="124505"/>
                  </a:lnTo>
                  <a:lnTo>
                    <a:pt x="674227" y="158890"/>
                  </a:lnTo>
                  <a:lnTo>
                    <a:pt x="697212" y="196375"/>
                  </a:lnTo>
                  <a:lnTo>
                    <a:pt x="715698" y="236611"/>
                  </a:lnTo>
                  <a:lnTo>
                    <a:pt x="729334" y="279249"/>
                  </a:lnTo>
                  <a:lnTo>
                    <a:pt x="737773" y="323939"/>
                  </a:lnTo>
                  <a:lnTo>
                    <a:pt x="740664" y="370332"/>
                  </a:lnTo>
                  <a:lnTo>
                    <a:pt x="737773" y="416724"/>
                  </a:lnTo>
                  <a:lnTo>
                    <a:pt x="729334" y="461414"/>
                  </a:lnTo>
                  <a:lnTo>
                    <a:pt x="715698" y="504052"/>
                  </a:lnTo>
                  <a:lnTo>
                    <a:pt x="697212" y="544288"/>
                  </a:lnTo>
                  <a:lnTo>
                    <a:pt x="674227" y="581773"/>
                  </a:lnTo>
                  <a:lnTo>
                    <a:pt x="647093" y="616158"/>
                  </a:lnTo>
                  <a:lnTo>
                    <a:pt x="616158" y="647093"/>
                  </a:lnTo>
                  <a:lnTo>
                    <a:pt x="581773" y="674227"/>
                  </a:lnTo>
                  <a:lnTo>
                    <a:pt x="544288" y="697212"/>
                  </a:lnTo>
                  <a:lnTo>
                    <a:pt x="504052" y="715698"/>
                  </a:lnTo>
                  <a:lnTo>
                    <a:pt x="461414" y="729334"/>
                  </a:lnTo>
                  <a:lnTo>
                    <a:pt x="416724" y="737773"/>
                  </a:lnTo>
                  <a:lnTo>
                    <a:pt x="370332" y="74066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1" y="3444239"/>
              <a:ext cx="440435" cy="44043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46921" y="3530581"/>
            <a:ext cx="15443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latin typeface="Carlito"/>
                <a:cs typeface="Carlito"/>
              </a:rPr>
              <a:t>We</a:t>
            </a:r>
            <a:r>
              <a:rPr sz="1300" spc="-1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can</a:t>
            </a:r>
            <a:r>
              <a:rPr sz="1300" spc="-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conclude</a:t>
            </a:r>
            <a:r>
              <a:rPr sz="1300" spc="-10" dirty="0">
                <a:latin typeface="Carlito"/>
                <a:cs typeface="Carlito"/>
              </a:rPr>
              <a:t> </a:t>
            </a:r>
            <a:r>
              <a:rPr sz="1300" spc="-20" dirty="0">
                <a:latin typeface="Carlito"/>
                <a:cs typeface="Carlito"/>
              </a:rPr>
              <a:t>that:</a:t>
            </a:r>
            <a:endParaRPr sz="13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0476" y="3293364"/>
            <a:ext cx="6635750" cy="2091055"/>
            <a:chOff x="760476" y="3293364"/>
            <a:chExt cx="6635750" cy="2091055"/>
          </a:xfrm>
        </p:grpSpPr>
        <p:sp>
          <p:nvSpPr>
            <p:cNvPr id="9" name="object 9"/>
            <p:cNvSpPr/>
            <p:nvPr/>
          </p:nvSpPr>
          <p:spPr>
            <a:xfrm>
              <a:off x="3707892" y="3293364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5" h="741045">
                  <a:moveTo>
                    <a:pt x="370332" y="740664"/>
                  </a:moveTo>
                  <a:lnTo>
                    <a:pt x="323939" y="737773"/>
                  </a:lnTo>
                  <a:lnTo>
                    <a:pt x="279249" y="729334"/>
                  </a:lnTo>
                  <a:lnTo>
                    <a:pt x="236611" y="715698"/>
                  </a:lnTo>
                  <a:lnTo>
                    <a:pt x="196375" y="697212"/>
                  </a:lnTo>
                  <a:lnTo>
                    <a:pt x="158890" y="674227"/>
                  </a:lnTo>
                  <a:lnTo>
                    <a:pt x="124505" y="647093"/>
                  </a:lnTo>
                  <a:lnTo>
                    <a:pt x="93570" y="616158"/>
                  </a:lnTo>
                  <a:lnTo>
                    <a:pt x="66436" y="581773"/>
                  </a:lnTo>
                  <a:lnTo>
                    <a:pt x="43451" y="544288"/>
                  </a:lnTo>
                  <a:lnTo>
                    <a:pt x="24965" y="504052"/>
                  </a:lnTo>
                  <a:lnTo>
                    <a:pt x="11329" y="461414"/>
                  </a:lnTo>
                  <a:lnTo>
                    <a:pt x="2890" y="416724"/>
                  </a:lnTo>
                  <a:lnTo>
                    <a:pt x="0" y="370332"/>
                  </a:lnTo>
                  <a:lnTo>
                    <a:pt x="2890" y="323939"/>
                  </a:lnTo>
                  <a:lnTo>
                    <a:pt x="11329" y="279249"/>
                  </a:lnTo>
                  <a:lnTo>
                    <a:pt x="24965" y="236611"/>
                  </a:lnTo>
                  <a:lnTo>
                    <a:pt x="43451" y="196375"/>
                  </a:lnTo>
                  <a:lnTo>
                    <a:pt x="66436" y="158890"/>
                  </a:lnTo>
                  <a:lnTo>
                    <a:pt x="93570" y="124505"/>
                  </a:lnTo>
                  <a:lnTo>
                    <a:pt x="124505" y="93570"/>
                  </a:lnTo>
                  <a:lnTo>
                    <a:pt x="158890" y="66436"/>
                  </a:lnTo>
                  <a:lnTo>
                    <a:pt x="196375" y="43451"/>
                  </a:lnTo>
                  <a:lnTo>
                    <a:pt x="236611" y="24965"/>
                  </a:lnTo>
                  <a:lnTo>
                    <a:pt x="279249" y="11329"/>
                  </a:lnTo>
                  <a:lnTo>
                    <a:pt x="323939" y="2890"/>
                  </a:lnTo>
                  <a:lnTo>
                    <a:pt x="370332" y="0"/>
                  </a:lnTo>
                  <a:lnTo>
                    <a:pt x="416724" y="2890"/>
                  </a:lnTo>
                  <a:lnTo>
                    <a:pt x="461414" y="11329"/>
                  </a:lnTo>
                  <a:lnTo>
                    <a:pt x="504052" y="24965"/>
                  </a:lnTo>
                  <a:lnTo>
                    <a:pt x="544288" y="43451"/>
                  </a:lnTo>
                  <a:lnTo>
                    <a:pt x="581773" y="66436"/>
                  </a:lnTo>
                  <a:lnTo>
                    <a:pt x="616158" y="93570"/>
                  </a:lnTo>
                  <a:lnTo>
                    <a:pt x="647093" y="124505"/>
                  </a:lnTo>
                  <a:lnTo>
                    <a:pt x="674227" y="158890"/>
                  </a:lnTo>
                  <a:lnTo>
                    <a:pt x="697212" y="196375"/>
                  </a:lnTo>
                  <a:lnTo>
                    <a:pt x="715698" y="236611"/>
                  </a:lnTo>
                  <a:lnTo>
                    <a:pt x="729334" y="279249"/>
                  </a:lnTo>
                  <a:lnTo>
                    <a:pt x="737773" y="323939"/>
                  </a:lnTo>
                  <a:lnTo>
                    <a:pt x="740664" y="370332"/>
                  </a:lnTo>
                  <a:lnTo>
                    <a:pt x="737773" y="416724"/>
                  </a:lnTo>
                  <a:lnTo>
                    <a:pt x="729334" y="461414"/>
                  </a:lnTo>
                  <a:lnTo>
                    <a:pt x="715698" y="504052"/>
                  </a:lnTo>
                  <a:lnTo>
                    <a:pt x="697212" y="544288"/>
                  </a:lnTo>
                  <a:lnTo>
                    <a:pt x="674227" y="581773"/>
                  </a:lnTo>
                  <a:lnTo>
                    <a:pt x="647093" y="616158"/>
                  </a:lnTo>
                  <a:lnTo>
                    <a:pt x="616158" y="647093"/>
                  </a:lnTo>
                  <a:lnTo>
                    <a:pt x="581773" y="674227"/>
                  </a:lnTo>
                  <a:lnTo>
                    <a:pt x="544288" y="697212"/>
                  </a:lnTo>
                  <a:lnTo>
                    <a:pt x="504052" y="715698"/>
                  </a:lnTo>
                  <a:lnTo>
                    <a:pt x="461414" y="729334"/>
                  </a:lnTo>
                  <a:lnTo>
                    <a:pt x="416724" y="737773"/>
                  </a:lnTo>
                  <a:lnTo>
                    <a:pt x="370332" y="740664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7243" y="3444240"/>
              <a:ext cx="440436" cy="4404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55308" y="3293364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5" h="741045">
                  <a:moveTo>
                    <a:pt x="370332" y="740664"/>
                  </a:moveTo>
                  <a:lnTo>
                    <a:pt x="323939" y="737773"/>
                  </a:lnTo>
                  <a:lnTo>
                    <a:pt x="279249" y="729334"/>
                  </a:lnTo>
                  <a:lnTo>
                    <a:pt x="236611" y="715698"/>
                  </a:lnTo>
                  <a:lnTo>
                    <a:pt x="196375" y="697212"/>
                  </a:lnTo>
                  <a:lnTo>
                    <a:pt x="158890" y="674227"/>
                  </a:lnTo>
                  <a:lnTo>
                    <a:pt x="124505" y="647093"/>
                  </a:lnTo>
                  <a:lnTo>
                    <a:pt x="93570" y="616158"/>
                  </a:lnTo>
                  <a:lnTo>
                    <a:pt x="66436" y="581773"/>
                  </a:lnTo>
                  <a:lnTo>
                    <a:pt x="43451" y="544288"/>
                  </a:lnTo>
                  <a:lnTo>
                    <a:pt x="24965" y="504052"/>
                  </a:lnTo>
                  <a:lnTo>
                    <a:pt x="11329" y="461414"/>
                  </a:lnTo>
                  <a:lnTo>
                    <a:pt x="2890" y="416724"/>
                  </a:lnTo>
                  <a:lnTo>
                    <a:pt x="0" y="370332"/>
                  </a:lnTo>
                  <a:lnTo>
                    <a:pt x="2890" y="323939"/>
                  </a:lnTo>
                  <a:lnTo>
                    <a:pt x="11329" y="279249"/>
                  </a:lnTo>
                  <a:lnTo>
                    <a:pt x="24965" y="236611"/>
                  </a:lnTo>
                  <a:lnTo>
                    <a:pt x="43451" y="196375"/>
                  </a:lnTo>
                  <a:lnTo>
                    <a:pt x="66436" y="158890"/>
                  </a:lnTo>
                  <a:lnTo>
                    <a:pt x="93570" y="124505"/>
                  </a:lnTo>
                  <a:lnTo>
                    <a:pt x="124505" y="93570"/>
                  </a:lnTo>
                  <a:lnTo>
                    <a:pt x="158890" y="66436"/>
                  </a:lnTo>
                  <a:lnTo>
                    <a:pt x="196375" y="43451"/>
                  </a:lnTo>
                  <a:lnTo>
                    <a:pt x="236611" y="24965"/>
                  </a:lnTo>
                  <a:lnTo>
                    <a:pt x="279249" y="11329"/>
                  </a:lnTo>
                  <a:lnTo>
                    <a:pt x="323939" y="2890"/>
                  </a:lnTo>
                  <a:lnTo>
                    <a:pt x="370332" y="0"/>
                  </a:lnTo>
                  <a:lnTo>
                    <a:pt x="416724" y="2890"/>
                  </a:lnTo>
                  <a:lnTo>
                    <a:pt x="461414" y="11329"/>
                  </a:lnTo>
                  <a:lnTo>
                    <a:pt x="504052" y="24965"/>
                  </a:lnTo>
                  <a:lnTo>
                    <a:pt x="544288" y="43451"/>
                  </a:lnTo>
                  <a:lnTo>
                    <a:pt x="581773" y="66436"/>
                  </a:lnTo>
                  <a:lnTo>
                    <a:pt x="616158" y="93570"/>
                  </a:lnTo>
                  <a:lnTo>
                    <a:pt x="647093" y="124505"/>
                  </a:lnTo>
                  <a:lnTo>
                    <a:pt x="674227" y="158890"/>
                  </a:lnTo>
                  <a:lnTo>
                    <a:pt x="697212" y="196375"/>
                  </a:lnTo>
                  <a:lnTo>
                    <a:pt x="715698" y="236611"/>
                  </a:lnTo>
                  <a:lnTo>
                    <a:pt x="729334" y="279249"/>
                  </a:lnTo>
                  <a:lnTo>
                    <a:pt x="737773" y="323939"/>
                  </a:lnTo>
                  <a:lnTo>
                    <a:pt x="740664" y="370332"/>
                  </a:lnTo>
                  <a:lnTo>
                    <a:pt x="737773" y="416724"/>
                  </a:lnTo>
                  <a:lnTo>
                    <a:pt x="729334" y="461414"/>
                  </a:lnTo>
                  <a:lnTo>
                    <a:pt x="715698" y="504052"/>
                  </a:lnTo>
                  <a:lnTo>
                    <a:pt x="697212" y="544288"/>
                  </a:lnTo>
                  <a:lnTo>
                    <a:pt x="674227" y="581773"/>
                  </a:lnTo>
                  <a:lnTo>
                    <a:pt x="647093" y="616158"/>
                  </a:lnTo>
                  <a:lnTo>
                    <a:pt x="616158" y="647093"/>
                  </a:lnTo>
                  <a:lnTo>
                    <a:pt x="581773" y="674227"/>
                  </a:lnTo>
                  <a:lnTo>
                    <a:pt x="544288" y="697212"/>
                  </a:lnTo>
                  <a:lnTo>
                    <a:pt x="504052" y="715698"/>
                  </a:lnTo>
                  <a:lnTo>
                    <a:pt x="461414" y="729334"/>
                  </a:lnTo>
                  <a:lnTo>
                    <a:pt x="416724" y="737773"/>
                  </a:lnTo>
                  <a:lnTo>
                    <a:pt x="370332" y="740664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4660" y="3444240"/>
              <a:ext cx="440435" cy="4404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60476" y="4643628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4" h="741045">
                  <a:moveTo>
                    <a:pt x="370332" y="740663"/>
                  </a:moveTo>
                  <a:lnTo>
                    <a:pt x="323939" y="737773"/>
                  </a:lnTo>
                  <a:lnTo>
                    <a:pt x="279249" y="729334"/>
                  </a:lnTo>
                  <a:lnTo>
                    <a:pt x="236611" y="715698"/>
                  </a:lnTo>
                  <a:lnTo>
                    <a:pt x="196375" y="697212"/>
                  </a:lnTo>
                  <a:lnTo>
                    <a:pt x="158890" y="674227"/>
                  </a:lnTo>
                  <a:lnTo>
                    <a:pt x="124505" y="647093"/>
                  </a:lnTo>
                  <a:lnTo>
                    <a:pt x="93570" y="616158"/>
                  </a:lnTo>
                  <a:lnTo>
                    <a:pt x="66436" y="581773"/>
                  </a:lnTo>
                  <a:lnTo>
                    <a:pt x="43451" y="544288"/>
                  </a:lnTo>
                  <a:lnTo>
                    <a:pt x="24965" y="504052"/>
                  </a:lnTo>
                  <a:lnTo>
                    <a:pt x="11329" y="461414"/>
                  </a:lnTo>
                  <a:lnTo>
                    <a:pt x="2890" y="416724"/>
                  </a:lnTo>
                  <a:lnTo>
                    <a:pt x="0" y="370331"/>
                  </a:lnTo>
                  <a:lnTo>
                    <a:pt x="2890" y="323939"/>
                  </a:lnTo>
                  <a:lnTo>
                    <a:pt x="11329" y="279249"/>
                  </a:lnTo>
                  <a:lnTo>
                    <a:pt x="24965" y="236611"/>
                  </a:lnTo>
                  <a:lnTo>
                    <a:pt x="43451" y="196375"/>
                  </a:lnTo>
                  <a:lnTo>
                    <a:pt x="66436" y="158890"/>
                  </a:lnTo>
                  <a:lnTo>
                    <a:pt x="93570" y="124505"/>
                  </a:lnTo>
                  <a:lnTo>
                    <a:pt x="124505" y="93570"/>
                  </a:lnTo>
                  <a:lnTo>
                    <a:pt x="158890" y="66436"/>
                  </a:lnTo>
                  <a:lnTo>
                    <a:pt x="196375" y="43451"/>
                  </a:lnTo>
                  <a:lnTo>
                    <a:pt x="236611" y="24965"/>
                  </a:lnTo>
                  <a:lnTo>
                    <a:pt x="279249" y="11329"/>
                  </a:lnTo>
                  <a:lnTo>
                    <a:pt x="323939" y="2890"/>
                  </a:lnTo>
                  <a:lnTo>
                    <a:pt x="370332" y="0"/>
                  </a:lnTo>
                  <a:lnTo>
                    <a:pt x="416724" y="2890"/>
                  </a:lnTo>
                  <a:lnTo>
                    <a:pt x="461414" y="11329"/>
                  </a:lnTo>
                  <a:lnTo>
                    <a:pt x="504052" y="24965"/>
                  </a:lnTo>
                  <a:lnTo>
                    <a:pt x="544288" y="43451"/>
                  </a:lnTo>
                  <a:lnTo>
                    <a:pt x="581773" y="66436"/>
                  </a:lnTo>
                  <a:lnTo>
                    <a:pt x="616158" y="93570"/>
                  </a:lnTo>
                  <a:lnTo>
                    <a:pt x="647093" y="124505"/>
                  </a:lnTo>
                  <a:lnTo>
                    <a:pt x="674227" y="158890"/>
                  </a:lnTo>
                  <a:lnTo>
                    <a:pt x="697212" y="196375"/>
                  </a:lnTo>
                  <a:lnTo>
                    <a:pt x="715698" y="236611"/>
                  </a:lnTo>
                  <a:lnTo>
                    <a:pt x="729334" y="279249"/>
                  </a:lnTo>
                  <a:lnTo>
                    <a:pt x="737773" y="323939"/>
                  </a:lnTo>
                  <a:lnTo>
                    <a:pt x="740664" y="370331"/>
                  </a:lnTo>
                  <a:lnTo>
                    <a:pt x="737773" y="416724"/>
                  </a:lnTo>
                  <a:lnTo>
                    <a:pt x="729334" y="461414"/>
                  </a:lnTo>
                  <a:lnTo>
                    <a:pt x="715698" y="504052"/>
                  </a:lnTo>
                  <a:lnTo>
                    <a:pt x="697212" y="544288"/>
                  </a:lnTo>
                  <a:lnTo>
                    <a:pt x="674227" y="581773"/>
                  </a:lnTo>
                  <a:lnTo>
                    <a:pt x="647093" y="616158"/>
                  </a:lnTo>
                  <a:lnTo>
                    <a:pt x="616158" y="647093"/>
                  </a:lnTo>
                  <a:lnTo>
                    <a:pt x="581773" y="674227"/>
                  </a:lnTo>
                  <a:lnTo>
                    <a:pt x="544288" y="697212"/>
                  </a:lnTo>
                  <a:lnTo>
                    <a:pt x="504052" y="715698"/>
                  </a:lnTo>
                  <a:lnTo>
                    <a:pt x="461414" y="729334"/>
                  </a:lnTo>
                  <a:lnTo>
                    <a:pt x="416724" y="737773"/>
                  </a:lnTo>
                  <a:lnTo>
                    <a:pt x="370332" y="740663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352" y="4794504"/>
              <a:ext cx="440435" cy="4404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707892" y="4643628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5" h="741045">
                  <a:moveTo>
                    <a:pt x="370332" y="740663"/>
                  </a:moveTo>
                  <a:lnTo>
                    <a:pt x="323939" y="737773"/>
                  </a:lnTo>
                  <a:lnTo>
                    <a:pt x="279249" y="729334"/>
                  </a:lnTo>
                  <a:lnTo>
                    <a:pt x="236611" y="715698"/>
                  </a:lnTo>
                  <a:lnTo>
                    <a:pt x="196375" y="697212"/>
                  </a:lnTo>
                  <a:lnTo>
                    <a:pt x="158890" y="674227"/>
                  </a:lnTo>
                  <a:lnTo>
                    <a:pt x="124505" y="647093"/>
                  </a:lnTo>
                  <a:lnTo>
                    <a:pt x="93570" y="616158"/>
                  </a:lnTo>
                  <a:lnTo>
                    <a:pt x="66436" y="581773"/>
                  </a:lnTo>
                  <a:lnTo>
                    <a:pt x="43451" y="544288"/>
                  </a:lnTo>
                  <a:lnTo>
                    <a:pt x="24965" y="504052"/>
                  </a:lnTo>
                  <a:lnTo>
                    <a:pt x="11329" y="461414"/>
                  </a:lnTo>
                  <a:lnTo>
                    <a:pt x="2890" y="416724"/>
                  </a:lnTo>
                  <a:lnTo>
                    <a:pt x="0" y="370331"/>
                  </a:lnTo>
                  <a:lnTo>
                    <a:pt x="2890" y="323939"/>
                  </a:lnTo>
                  <a:lnTo>
                    <a:pt x="11329" y="279249"/>
                  </a:lnTo>
                  <a:lnTo>
                    <a:pt x="24965" y="236611"/>
                  </a:lnTo>
                  <a:lnTo>
                    <a:pt x="43451" y="196375"/>
                  </a:lnTo>
                  <a:lnTo>
                    <a:pt x="66436" y="158890"/>
                  </a:lnTo>
                  <a:lnTo>
                    <a:pt x="93570" y="124505"/>
                  </a:lnTo>
                  <a:lnTo>
                    <a:pt x="124505" y="93570"/>
                  </a:lnTo>
                  <a:lnTo>
                    <a:pt x="158890" y="66436"/>
                  </a:lnTo>
                  <a:lnTo>
                    <a:pt x="196375" y="43451"/>
                  </a:lnTo>
                  <a:lnTo>
                    <a:pt x="236611" y="24965"/>
                  </a:lnTo>
                  <a:lnTo>
                    <a:pt x="279249" y="11329"/>
                  </a:lnTo>
                  <a:lnTo>
                    <a:pt x="323939" y="2890"/>
                  </a:lnTo>
                  <a:lnTo>
                    <a:pt x="370332" y="0"/>
                  </a:lnTo>
                  <a:lnTo>
                    <a:pt x="416724" y="2890"/>
                  </a:lnTo>
                  <a:lnTo>
                    <a:pt x="461414" y="11329"/>
                  </a:lnTo>
                  <a:lnTo>
                    <a:pt x="504052" y="24965"/>
                  </a:lnTo>
                  <a:lnTo>
                    <a:pt x="544288" y="43451"/>
                  </a:lnTo>
                  <a:lnTo>
                    <a:pt x="581773" y="66436"/>
                  </a:lnTo>
                  <a:lnTo>
                    <a:pt x="616158" y="93570"/>
                  </a:lnTo>
                  <a:lnTo>
                    <a:pt x="647093" y="124505"/>
                  </a:lnTo>
                  <a:lnTo>
                    <a:pt x="674227" y="158890"/>
                  </a:lnTo>
                  <a:lnTo>
                    <a:pt x="697212" y="196375"/>
                  </a:lnTo>
                  <a:lnTo>
                    <a:pt x="715698" y="236611"/>
                  </a:lnTo>
                  <a:lnTo>
                    <a:pt x="729334" y="279249"/>
                  </a:lnTo>
                  <a:lnTo>
                    <a:pt x="737773" y="323939"/>
                  </a:lnTo>
                  <a:lnTo>
                    <a:pt x="740664" y="370331"/>
                  </a:lnTo>
                  <a:lnTo>
                    <a:pt x="737773" y="416724"/>
                  </a:lnTo>
                  <a:lnTo>
                    <a:pt x="729334" y="461414"/>
                  </a:lnTo>
                  <a:lnTo>
                    <a:pt x="715698" y="504052"/>
                  </a:lnTo>
                  <a:lnTo>
                    <a:pt x="697212" y="544288"/>
                  </a:lnTo>
                  <a:lnTo>
                    <a:pt x="674227" y="581773"/>
                  </a:lnTo>
                  <a:lnTo>
                    <a:pt x="647093" y="616158"/>
                  </a:lnTo>
                  <a:lnTo>
                    <a:pt x="616158" y="647093"/>
                  </a:lnTo>
                  <a:lnTo>
                    <a:pt x="581773" y="674227"/>
                  </a:lnTo>
                  <a:lnTo>
                    <a:pt x="544288" y="697212"/>
                  </a:lnTo>
                  <a:lnTo>
                    <a:pt x="504052" y="715698"/>
                  </a:lnTo>
                  <a:lnTo>
                    <a:pt x="461414" y="729334"/>
                  </a:lnTo>
                  <a:lnTo>
                    <a:pt x="416724" y="737773"/>
                  </a:lnTo>
                  <a:lnTo>
                    <a:pt x="370332" y="740663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7243" y="4794504"/>
              <a:ext cx="440436" cy="4404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55308" y="4643628"/>
              <a:ext cx="741045" cy="741045"/>
            </a:xfrm>
            <a:custGeom>
              <a:avLst/>
              <a:gdLst/>
              <a:ahLst/>
              <a:cxnLst/>
              <a:rect l="l" t="t" r="r" b="b"/>
              <a:pathLst>
                <a:path w="741045" h="741045">
                  <a:moveTo>
                    <a:pt x="370332" y="740663"/>
                  </a:moveTo>
                  <a:lnTo>
                    <a:pt x="323939" y="737773"/>
                  </a:lnTo>
                  <a:lnTo>
                    <a:pt x="279249" y="729334"/>
                  </a:lnTo>
                  <a:lnTo>
                    <a:pt x="236611" y="715698"/>
                  </a:lnTo>
                  <a:lnTo>
                    <a:pt x="196375" y="697212"/>
                  </a:lnTo>
                  <a:lnTo>
                    <a:pt x="158890" y="674227"/>
                  </a:lnTo>
                  <a:lnTo>
                    <a:pt x="124505" y="647093"/>
                  </a:lnTo>
                  <a:lnTo>
                    <a:pt x="93570" y="616158"/>
                  </a:lnTo>
                  <a:lnTo>
                    <a:pt x="66436" y="581773"/>
                  </a:lnTo>
                  <a:lnTo>
                    <a:pt x="43451" y="544288"/>
                  </a:lnTo>
                  <a:lnTo>
                    <a:pt x="24965" y="504052"/>
                  </a:lnTo>
                  <a:lnTo>
                    <a:pt x="11329" y="461414"/>
                  </a:lnTo>
                  <a:lnTo>
                    <a:pt x="2890" y="416724"/>
                  </a:lnTo>
                  <a:lnTo>
                    <a:pt x="0" y="370331"/>
                  </a:lnTo>
                  <a:lnTo>
                    <a:pt x="2890" y="323939"/>
                  </a:lnTo>
                  <a:lnTo>
                    <a:pt x="11329" y="279249"/>
                  </a:lnTo>
                  <a:lnTo>
                    <a:pt x="24965" y="236611"/>
                  </a:lnTo>
                  <a:lnTo>
                    <a:pt x="43451" y="196375"/>
                  </a:lnTo>
                  <a:lnTo>
                    <a:pt x="66436" y="158890"/>
                  </a:lnTo>
                  <a:lnTo>
                    <a:pt x="93570" y="124505"/>
                  </a:lnTo>
                  <a:lnTo>
                    <a:pt x="124505" y="93570"/>
                  </a:lnTo>
                  <a:lnTo>
                    <a:pt x="158890" y="66436"/>
                  </a:lnTo>
                  <a:lnTo>
                    <a:pt x="196375" y="43451"/>
                  </a:lnTo>
                  <a:lnTo>
                    <a:pt x="236611" y="24965"/>
                  </a:lnTo>
                  <a:lnTo>
                    <a:pt x="279249" y="11329"/>
                  </a:lnTo>
                  <a:lnTo>
                    <a:pt x="323939" y="2890"/>
                  </a:lnTo>
                  <a:lnTo>
                    <a:pt x="370332" y="0"/>
                  </a:lnTo>
                  <a:lnTo>
                    <a:pt x="416724" y="2890"/>
                  </a:lnTo>
                  <a:lnTo>
                    <a:pt x="461414" y="11329"/>
                  </a:lnTo>
                  <a:lnTo>
                    <a:pt x="504052" y="24965"/>
                  </a:lnTo>
                  <a:lnTo>
                    <a:pt x="544288" y="43451"/>
                  </a:lnTo>
                  <a:lnTo>
                    <a:pt x="581773" y="66436"/>
                  </a:lnTo>
                  <a:lnTo>
                    <a:pt x="616158" y="93570"/>
                  </a:lnTo>
                  <a:lnTo>
                    <a:pt x="647093" y="124505"/>
                  </a:lnTo>
                  <a:lnTo>
                    <a:pt x="674227" y="158890"/>
                  </a:lnTo>
                  <a:lnTo>
                    <a:pt x="697212" y="196375"/>
                  </a:lnTo>
                  <a:lnTo>
                    <a:pt x="715698" y="236611"/>
                  </a:lnTo>
                  <a:lnTo>
                    <a:pt x="729334" y="279249"/>
                  </a:lnTo>
                  <a:lnTo>
                    <a:pt x="737773" y="323939"/>
                  </a:lnTo>
                  <a:lnTo>
                    <a:pt x="740664" y="370331"/>
                  </a:lnTo>
                  <a:lnTo>
                    <a:pt x="737773" y="416724"/>
                  </a:lnTo>
                  <a:lnTo>
                    <a:pt x="729334" y="461414"/>
                  </a:lnTo>
                  <a:lnTo>
                    <a:pt x="715698" y="504052"/>
                  </a:lnTo>
                  <a:lnTo>
                    <a:pt x="697212" y="544288"/>
                  </a:lnTo>
                  <a:lnTo>
                    <a:pt x="674227" y="581773"/>
                  </a:lnTo>
                  <a:lnTo>
                    <a:pt x="647093" y="616158"/>
                  </a:lnTo>
                  <a:lnTo>
                    <a:pt x="616158" y="647093"/>
                  </a:lnTo>
                  <a:lnTo>
                    <a:pt x="581773" y="674227"/>
                  </a:lnTo>
                  <a:lnTo>
                    <a:pt x="544288" y="697212"/>
                  </a:lnTo>
                  <a:lnTo>
                    <a:pt x="504052" y="715698"/>
                  </a:lnTo>
                  <a:lnTo>
                    <a:pt x="461414" y="729334"/>
                  </a:lnTo>
                  <a:lnTo>
                    <a:pt x="416724" y="737773"/>
                  </a:lnTo>
                  <a:lnTo>
                    <a:pt x="370332" y="740663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4660" y="4794504"/>
              <a:ext cx="440435" cy="44043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594376" y="3254728"/>
            <a:ext cx="1663700" cy="78041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22555">
              <a:lnSpc>
                <a:spcPts val="1450"/>
              </a:lnSpc>
              <a:spcBef>
                <a:spcPts val="260"/>
              </a:spcBef>
              <a:buChar char="•"/>
              <a:tabLst>
                <a:tab pos="135255" algn="l"/>
              </a:tabLst>
            </a:pPr>
            <a:r>
              <a:rPr sz="1300" dirty="0">
                <a:latin typeface="Carlito"/>
                <a:cs typeface="Carlito"/>
              </a:rPr>
              <a:t>The</a:t>
            </a:r>
            <a:r>
              <a:rPr sz="1300" spc="-1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larger</a:t>
            </a:r>
            <a:r>
              <a:rPr sz="1300" spc="1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the </a:t>
            </a:r>
            <a:r>
              <a:rPr sz="1300" spc="-10" dirty="0">
                <a:latin typeface="Carlito"/>
                <a:cs typeface="Carlito"/>
              </a:rPr>
              <a:t>flight </a:t>
            </a:r>
            <a:r>
              <a:rPr sz="1300" dirty="0">
                <a:latin typeface="Carlito"/>
                <a:cs typeface="Carlito"/>
              </a:rPr>
              <a:t>amount</a:t>
            </a:r>
            <a:r>
              <a:rPr sz="1300" spc="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at</a:t>
            </a:r>
            <a:r>
              <a:rPr sz="1300" spc="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a</a:t>
            </a:r>
            <a:r>
              <a:rPr sz="1300" spc="1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launch</a:t>
            </a:r>
            <a:r>
              <a:rPr sz="1300" spc="-20" dirty="0">
                <a:latin typeface="Carlito"/>
                <a:cs typeface="Carlito"/>
              </a:rPr>
              <a:t> site, </a:t>
            </a:r>
            <a:r>
              <a:rPr sz="1300" dirty="0">
                <a:latin typeface="Carlito"/>
                <a:cs typeface="Carlito"/>
              </a:rPr>
              <a:t>the greater</a:t>
            </a:r>
            <a:r>
              <a:rPr sz="1300" spc="-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the</a:t>
            </a:r>
            <a:r>
              <a:rPr sz="1300" spc="5" dirty="0">
                <a:latin typeface="Carlito"/>
                <a:cs typeface="Carlito"/>
              </a:rPr>
              <a:t> </a:t>
            </a:r>
            <a:r>
              <a:rPr sz="1300" spc="-10" dirty="0">
                <a:latin typeface="Carlito"/>
                <a:cs typeface="Carlito"/>
              </a:rPr>
              <a:t>success </a:t>
            </a:r>
            <a:r>
              <a:rPr sz="1300" dirty="0">
                <a:latin typeface="Carlito"/>
                <a:cs typeface="Carlito"/>
              </a:rPr>
              <a:t>rate</a:t>
            </a:r>
            <a:r>
              <a:rPr sz="1300" spc="-10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at</a:t>
            </a:r>
            <a:r>
              <a:rPr sz="1300" spc="-10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a</a:t>
            </a:r>
            <a:r>
              <a:rPr sz="1300" spc="10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launch</a:t>
            </a:r>
            <a:r>
              <a:rPr sz="1300" spc="-5" dirty="0">
                <a:latin typeface="Carlito"/>
                <a:cs typeface="Carlito"/>
              </a:rPr>
              <a:t> </a:t>
            </a:r>
            <a:r>
              <a:rPr sz="1300" spc="-20" dirty="0">
                <a:latin typeface="Carlito"/>
                <a:cs typeface="Carlito"/>
              </a:rPr>
              <a:t>site.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/>
              <a:t>45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543284" y="3346161"/>
            <a:ext cx="1492250" cy="5956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22555" algn="just">
              <a:lnSpc>
                <a:spcPts val="1450"/>
              </a:lnSpc>
              <a:spcBef>
                <a:spcPts val="260"/>
              </a:spcBef>
              <a:buChar char="•"/>
              <a:tabLst>
                <a:tab pos="135255" algn="l"/>
              </a:tabLst>
            </a:pPr>
            <a:r>
              <a:rPr sz="1300" dirty="0">
                <a:latin typeface="Carlito"/>
                <a:cs typeface="Carlito"/>
              </a:rPr>
              <a:t>Launch</a:t>
            </a:r>
            <a:r>
              <a:rPr sz="1300" spc="-10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success </a:t>
            </a:r>
            <a:r>
              <a:rPr sz="1300" spc="-20" dirty="0">
                <a:latin typeface="Carlito"/>
                <a:cs typeface="Carlito"/>
              </a:rPr>
              <a:t>rate </a:t>
            </a:r>
            <a:r>
              <a:rPr sz="1300" dirty="0">
                <a:latin typeface="Carlito"/>
                <a:cs typeface="Carlito"/>
              </a:rPr>
              <a:t>started</a:t>
            </a:r>
            <a:r>
              <a:rPr sz="1300" spc="-1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to increase</a:t>
            </a:r>
            <a:r>
              <a:rPr sz="1300" spc="-5" dirty="0">
                <a:latin typeface="Carlito"/>
                <a:cs typeface="Carlito"/>
              </a:rPr>
              <a:t> </a:t>
            </a:r>
            <a:r>
              <a:rPr sz="1300" spc="-25" dirty="0">
                <a:latin typeface="Carlito"/>
                <a:cs typeface="Carlito"/>
              </a:rPr>
              <a:t>in </a:t>
            </a:r>
            <a:r>
              <a:rPr sz="1300" dirty="0">
                <a:latin typeface="Carlito"/>
                <a:cs typeface="Carlito"/>
              </a:rPr>
              <a:t>2013</a:t>
            </a:r>
            <a:r>
              <a:rPr sz="1300" spc="-1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till </a:t>
            </a:r>
            <a:r>
              <a:rPr sz="1300" spc="-10" dirty="0">
                <a:latin typeface="Carlito"/>
                <a:cs typeface="Carlito"/>
              </a:rPr>
              <a:t>2020.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46921" y="4696450"/>
            <a:ext cx="1752600" cy="5956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5255" indent="-122555">
              <a:lnSpc>
                <a:spcPts val="1505"/>
              </a:lnSpc>
              <a:spcBef>
                <a:spcPts val="120"/>
              </a:spcBef>
              <a:buChar char="•"/>
              <a:tabLst>
                <a:tab pos="135255" algn="l"/>
              </a:tabLst>
            </a:pPr>
            <a:r>
              <a:rPr sz="1300" dirty="0">
                <a:latin typeface="Carlito"/>
                <a:cs typeface="Carlito"/>
              </a:rPr>
              <a:t>Orbits</a:t>
            </a:r>
            <a:r>
              <a:rPr sz="1300" spc="-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ES-L1,</a:t>
            </a:r>
            <a:r>
              <a:rPr sz="1300" spc="-30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GEO, </a:t>
            </a:r>
            <a:r>
              <a:rPr sz="1300" spc="-20" dirty="0">
                <a:latin typeface="Carlito"/>
                <a:cs typeface="Carlito"/>
              </a:rPr>
              <a:t>HEO,</a:t>
            </a:r>
            <a:endParaRPr sz="1300">
              <a:latin typeface="Carlito"/>
              <a:cs typeface="Carlito"/>
            </a:endParaRPr>
          </a:p>
          <a:p>
            <a:pPr marL="12700" marR="94615">
              <a:lnSpc>
                <a:spcPts val="1450"/>
              </a:lnSpc>
              <a:spcBef>
                <a:spcPts val="85"/>
              </a:spcBef>
            </a:pPr>
            <a:r>
              <a:rPr sz="1300" dirty="0">
                <a:latin typeface="Carlito"/>
                <a:cs typeface="Carlito"/>
              </a:rPr>
              <a:t>SSO,</a:t>
            </a:r>
            <a:r>
              <a:rPr sz="1300" spc="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VLEO had the</a:t>
            </a:r>
            <a:r>
              <a:rPr sz="1300" spc="-10" dirty="0">
                <a:latin typeface="Carlito"/>
                <a:cs typeface="Carlito"/>
              </a:rPr>
              <a:t> </a:t>
            </a:r>
            <a:r>
              <a:rPr sz="1300" spc="-20" dirty="0">
                <a:latin typeface="Carlito"/>
                <a:cs typeface="Carlito"/>
              </a:rPr>
              <a:t>most </a:t>
            </a:r>
            <a:r>
              <a:rPr sz="1300" dirty="0">
                <a:latin typeface="Carlito"/>
                <a:cs typeface="Carlito"/>
              </a:rPr>
              <a:t>success</a:t>
            </a:r>
            <a:r>
              <a:rPr sz="1300" spc="-10" dirty="0">
                <a:latin typeface="Carlito"/>
                <a:cs typeface="Carlito"/>
              </a:rPr>
              <a:t> </a:t>
            </a:r>
            <a:r>
              <a:rPr sz="1300" spc="-20" dirty="0">
                <a:latin typeface="Carlito"/>
                <a:cs typeface="Carlito"/>
              </a:rPr>
              <a:t>rate.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94376" y="4696450"/>
            <a:ext cx="1734185" cy="5956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22555">
              <a:lnSpc>
                <a:spcPts val="1450"/>
              </a:lnSpc>
              <a:spcBef>
                <a:spcPts val="260"/>
              </a:spcBef>
              <a:buChar char="•"/>
              <a:tabLst>
                <a:tab pos="135255" algn="l"/>
              </a:tabLst>
            </a:pPr>
            <a:r>
              <a:rPr sz="1300" dirty="0">
                <a:latin typeface="Carlito"/>
                <a:cs typeface="Carlito"/>
              </a:rPr>
              <a:t>KSC LC-39A had </a:t>
            </a:r>
            <a:r>
              <a:rPr sz="1300" spc="-25" dirty="0">
                <a:latin typeface="Carlito"/>
                <a:cs typeface="Carlito"/>
              </a:rPr>
              <a:t>the </a:t>
            </a:r>
            <a:r>
              <a:rPr sz="1300" dirty="0">
                <a:latin typeface="Carlito"/>
                <a:cs typeface="Carlito"/>
              </a:rPr>
              <a:t>most successful</a:t>
            </a:r>
            <a:r>
              <a:rPr sz="1300" spc="-20" dirty="0">
                <a:latin typeface="Carlito"/>
                <a:cs typeface="Carlito"/>
              </a:rPr>
              <a:t> </a:t>
            </a:r>
            <a:r>
              <a:rPr sz="1300" spc="-10" dirty="0">
                <a:latin typeface="Carlito"/>
                <a:cs typeface="Carlito"/>
              </a:rPr>
              <a:t>launches </a:t>
            </a:r>
            <a:r>
              <a:rPr sz="1300" dirty="0">
                <a:latin typeface="Carlito"/>
                <a:cs typeface="Carlito"/>
              </a:rPr>
              <a:t>of</a:t>
            </a:r>
            <a:r>
              <a:rPr sz="1300" spc="-1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any</a:t>
            </a:r>
            <a:r>
              <a:rPr sz="1300" spc="5" dirty="0">
                <a:latin typeface="Carlito"/>
                <a:cs typeface="Carlito"/>
              </a:rPr>
              <a:t> </a:t>
            </a:r>
            <a:r>
              <a:rPr sz="1300" spc="-10" dirty="0">
                <a:latin typeface="Carlito"/>
                <a:cs typeface="Carlito"/>
              </a:rPr>
              <a:t>sites.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43284" y="4605017"/>
            <a:ext cx="1561465" cy="7797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22555">
              <a:lnSpc>
                <a:spcPts val="1450"/>
              </a:lnSpc>
              <a:spcBef>
                <a:spcPts val="260"/>
              </a:spcBef>
              <a:buChar char="•"/>
              <a:tabLst>
                <a:tab pos="135255" algn="l"/>
              </a:tabLst>
            </a:pPr>
            <a:r>
              <a:rPr sz="1300" dirty="0">
                <a:latin typeface="Carlito"/>
                <a:cs typeface="Carlito"/>
              </a:rPr>
              <a:t>The</a:t>
            </a:r>
            <a:r>
              <a:rPr sz="1300" spc="-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Decision</a:t>
            </a:r>
            <a:r>
              <a:rPr sz="1300" spc="15" dirty="0">
                <a:latin typeface="Carlito"/>
                <a:cs typeface="Carlito"/>
              </a:rPr>
              <a:t> </a:t>
            </a:r>
            <a:r>
              <a:rPr sz="1300" spc="-20" dirty="0">
                <a:latin typeface="Carlito"/>
                <a:cs typeface="Carlito"/>
              </a:rPr>
              <a:t>tree </a:t>
            </a:r>
            <a:r>
              <a:rPr sz="1300" dirty="0">
                <a:latin typeface="Carlito"/>
                <a:cs typeface="Carlito"/>
              </a:rPr>
              <a:t>classifier</a:t>
            </a:r>
            <a:r>
              <a:rPr sz="1300" spc="-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is</a:t>
            </a:r>
            <a:r>
              <a:rPr sz="1300" spc="10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the </a:t>
            </a:r>
            <a:r>
              <a:rPr sz="1300" spc="-20" dirty="0">
                <a:latin typeface="Carlito"/>
                <a:cs typeface="Carlito"/>
              </a:rPr>
              <a:t>best </a:t>
            </a:r>
            <a:r>
              <a:rPr sz="1300" dirty="0">
                <a:latin typeface="Carlito"/>
                <a:cs typeface="Carlito"/>
              </a:rPr>
              <a:t>machine</a:t>
            </a:r>
            <a:r>
              <a:rPr sz="1300" spc="10" dirty="0">
                <a:latin typeface="Carlito"/>
                <a:cs typeface="Carlito"/>
              </a:rPr>
              <a:t> </a:t>
            </a:r>
            <a:r>
              <a:rPr sz="1300" spc="-10" dirty="0">
                <a:latin typeface="Carlito"/>
                <a:cs typeface="Carlito"/>
              </a:rPr>
              <a:t>learning </a:t>
            </a:r>
            <a:r>
              <a:rPr sz="1300" dirty="0">
                <a:latin typeface="Carlito"/>
                <a:cs typeface="Carlito"/>
              </a:rPr>
              <a:t>algorithm for this </a:t>
            </a:r>
            <a:r>
              <a:rPr sz="1300" spc="-20" dirty="0">
                <a:latin typeface="Carlito"/>
                <a:cs typeface="Carlito"/>
              </a:rPr>
              <a:t>task.</a:t>
            </a:r>
            <a:endParaRPr sz="1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47751" y="1505192"/>
            <a:ext cx="176593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Appendix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963" y="2363723"/>
            <a:ext cx="9112250" cy="3944620"/>
            <a:chOff x="473963" y="2363723"/>
            <a:chExt cx="9112250" cy="3944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2363723"/>
              <a:ext cx="9111995" cy="3944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908" y="3419855"/>
              <a:ext cx="473963" cy="990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7740" y="3296411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163068" y="326135"/>
                  </a:move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40" y="3296411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0" y="163067"/>
                  </a:move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</a:path>
              </a:pathLst>
            </a:custGeom>
            <a:ln w="10668">
              <a:solidFill>
                <a:srgbClr val="5B9A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73953" y="3318740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3747515"/>
            <a:ext cx="890016" cy="16413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3891" y="4036510"/>
            <a:ext cx="676275" cy="6705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10"/>
              </a:spcBef>
            </a:pPr>
            <a:r>
              <a:rPr sz="900" b="1" dirty="0">
                <a:latin typeface="Carlito"/>
                <a:cs typeface="Carlito"/>
              </a:rPr>
              <a:t>Notebooks</a:t>
            </a:r>
            <a:r>
              <a:rPr sz="900" b="1" spc="-20" dirty="0">
                <a:latin typeface="Carlito"/>
                <a:cs typeface="Carlito"/>
              </a:rPr>
              <a:t> </a:t>
            </a:r>
            <a:r>
              <a:rPr sz="900" b="1" spc="-25" dirty="0">
                <a:latin typeface="Carlito"/>
                <a:cs typeface="Carlito"/>
              </a:rPr>
              <a:t>to</a:t>
            </a:r>
            <a:r>
              <a:rPr sz="900" b="1" spc="500" dirty="0">
                <a:latin typeface="Carlito"/>
                <a:cs typeface="Carlito"/>
              </a:rPr>
              <a:t> </a:t>
            </a:r>
            <a:r>
              <a:rPr sz="900" b="1" spc="-10" dirty="0">
                <a:latin typeface="Carlito"/>
                <a:cs typeface="Carlito"/>
              </a:rPr>
              <a:t>recreate</a:t>
            </a:r>
            <a:r>
              <a:rPr sz="900" b="1" spc="500" dirty="0">
                <a:latin typeface="Carlito"/>
                <a:cs typeface="Carlito"/>
              </a:rPr>
              <a:t> </a:t>
            </a:r>
            <a:r>
              <a:rPr sz="900" b="1" spc="-10" dirty="0">
                <a:latin typeface="Carlito"/>
                <a:cs typeface="Carlito"/>
              </a:rPr>
              <a:t>dataset,</a:t>
            </a:r>
            <a:r>
              <a:rPr sz="900" b="1" spc="500" dirty="0">
                <a:latin typeface="Carlito"/>
                <a:cs typeface="Carlito"/>
              </a:rPr>
              <a:t> </a:t>
            </a:r>
            <a:r>
              <a:rPr sz="900" b="1" dirty="0">
                <a:latin typeface="Carlito"/>
                <a:cs typeface="Carlito"/>
              </a:rPr>
              <a:t>analysis,</a:t>
            </a:r>
            <a:r>
              <a:rPr sz="900" b="1" spc="-40" dirty="0">
                <a:latin typeface="Carlito"/>
                <a:cs typeface="Carlito"/>
              </a:rPr>
              <a:t> </a:t>
            </a:r>
            <a:r>
              <a:rPr sz="900" b="1" spc="-25" dirty="0">
                <a:latin typeface="Carlito"/>
                <a:cs typeface="Carlito"/>
              </a:rPr>
              <a:t>and</a:t>
            </a:r>
            <a:r>
              <a:rPr sz="900" b="1" spc="500" dirty="0">
                <a:latin typeface="Carlito"/>
                <a:cs typeface="Carlito"/>
              </a:rPr>
              <a:t> </a:t>
            </a:r>
            <a:r>
              <a:rPr sz="900" b="1" spc="-10" dirty="0">
                <a:latin typeface="Carlito"/>
                <a:cs typeface="Carlito"/>
              </a:rPr>
              <a:t>models:</a:t>
            </a:r>
            <a:endParaRPr sz="9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50492" y="3291014"/>
            <a:ext cx="955675" cy="337185"/>
            <a:chOff x="1650492" y="3291014"/>
            <a:chExt cx="955675" cy="33718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0492" y="3419856"/>
              <a:ext cx="955547" cy="990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930908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8" y="326135"/>
                  </a:move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close/>
                </a:path>
              </a:pathLst>
            </a:custGeom>
            <a:solidFill>
              <a:srgbClr val="56B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30908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3067"/>
                  </a:move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</a:path>
              </a:pathLst>
            </a:custGeom>
            <a:ln w="10668">
              <a:solidFill>
                <a:srgbClr val="56B3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37061" y="3318740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0492" y="3747515"/>
            <a:ext cx="885444" cy="164134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17007" y="4036510"/>
            <a:ext cx="727710" cy="1309333"/>
          </a:xfrm>
          <a:prstGeom prst="rect">
            <a:avLst/>
          </a:prstGeom>
        </p:spPr>
        <p:txBody>
          <a:bodyPr vert="horz" wrap="square" lIns="0" tIns="26670" rIns="0" bIns="0" rtlCol="0" anchor="t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10"/>
              </a:spcBef>
            </a:pPr>
            <a:r>
              <a:rPr lang="en-US" sz="900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</a:rPr>
              <a:t>https://github.com/ellachronaki/ibm-projects/blob/main/jupyter-labs-spacex-data-collection-api%20(1).ipynb</a:t>
            </a:r>
            <a:endParaRPr lang="el-GR" dirty="0"/>
          </a:p>
        </p:txBody>
      </p:sp>
      <p:grpSp>
        <p:nvGrpSpPr>
          <p:cNvPr id="18" name="object 18"/>
          <p:cNvGrpSpPr/>
          <p:nvPr/>
        </p:nvGrpSpPr>
        <p:grpSpPr>
          <a:xfrm>
            <a:off x="2615183" y="3291014"/>
            <a:ext cx="955675" cy="337185"/>
            <a:chOff x="2615183" y="3291014"/>
            <a:chExt cx="955675" cy="33718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5183" y="3419856"/>
              <a:ext cx="955547" cy="990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92551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8" y="326135"/>
                  </a:move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close/>
                </a:path>
              </a:pathLst>
            </a:custGeom>
            <a:solidFill>
              <a:srgbClr val="54CC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92551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3067"/>
                  </a:move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</a:path>
              </a:pathLst>
            </a:custGeom>
            <a:ln w="10668">
              <a:solidFill>
                <a:srgbClr val="54CC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00257" y="3318740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15183" y="3747515"/>
            <a:ext cx="885443" cy="164134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678653" y="4036510"/>
            <a:ext cx="727710" cy="1052852"/>
          </a:xfrm>
          <a:prstGeom prst="rect">
            <a:avLst/>
          </a:prstGeom>
        </p:spPr>
        <p:txBody>
          <a:bodyPr vert="horz" wrap="square" lIns="0" tIns="26670" rIns="0" bIns="0" rtlCol="0" anchor="t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10"/>
              </a:spcBef>
            </a:pPr>
            <a:r>
              <a:rPr lang="en-US" sz="900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</a:rPr>
              <a:t>https://github.com/ellachronaki/ibm-projects/blob/main/jupyter-labs-webscraping%20(1).ipynb</a:t>
            </a:r>
            <a:endParaRPr lang="en-US" dirty="0"/>
          </a:p>
        </p:txBody>
      </p:sp>
      <p:grpSp>
        <p:nvGrpSpPr>
          <p:cNvPr id="25" name="object 25"/>
          <p:cNvGrpSpPr/>
          <p:nvPr/>
        </p:nvGrpSpPr>
        <p:grpSpPr>
          <a:xfrm>
            <a:off x="3575303" y="3291014"/>
            <a:ext cx="955675" cy="337185"/>
            <a:chOff x="3575303" y="3291014"/>
            <a:chExt cx="955675" cy="33718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5303" y="3419856"/>
              <a:ext cx="955548" cy="9905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55719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8" y="326135"/>
                  </a:move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close/>
                </a:path>
              </a:pathLst>
            </a:custGeom>
            <a:solidFill>
              <a:srgbClr val="50C8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55719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3067"/>
                  </a:move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</a:path>
              </a:pathLst>
            </a:custGeom>
            <a:ln w="10668">
              <a:solidFill>
                <a:srgbClr val="50C8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61885" y="3318740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75303" y="3747515"/>
            <a:ext cx="885444" cy="164134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641826" y="4036510"/>
            <a:ext cx="752475" cy="1181093"/>
          </a:xfrm>
          <a:prstGeom prst="rect">
            <a:avLst/>
          </a:prstGeom>
        </p:spPr>
        <p:txBody>
          <a:bodyPr vert="horz" wrap="square" lIns="0" tIns="26670" rIns="0" bIns="0" rtlCol="0" anchor="t">
            <a:spAutoFit/>
          </a:bodyPr>
          <a:lstStyle/>
          <a:p>
            <a:pPr marL="12700" marR="29845">
              <a:lnSpc>
                <a:spcPts val="1000"/>
              </a:lnSpc>
              <a:spcBef>
                <a:spcPts val="210"/>
              </a:spcBef>
            </a:pPr>
            <a:r>
              <a:rPr lang="en-US" sz="900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</a:rPr>
              <a:t>https://github.com/ellachronaki/ibm-projects/blob/main/labs-jupyter-spacex-Data%20wrangling.ipynb</a:t>
            </a:r>
            <a:endParaRPr lang="en-US" dirty="0"/>
          </a:p>
        </p:txBody>
      </p:sp>
      <p:grpSp>
        <p:nvGrpSpPr>
          <p:cNvPr id="32" name="object 32"/>
          <p:cNvGrpSpPr/>
          <p:nvPr/>
        </p:nvGrpSpPr>
        <p:grpSpPr>
          <a:xfrm>
            <a:off x="4539996" y="3291014"/>
            <a:ext cx="955675" cy="337185"/>
            <a:chOff x="4539996" y="3291014"/>
            <a:chExt cx="955675" cy="337185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9996" y="3419856"/>
              <a:ext cx="955548" cy="9905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18888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8" y="326135"/>
                  </a:move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close/>
                </a:path>
              </a:pathLst>
            </a:custGeom>
            <a:solidFill>
              <a:srgbClr val="4DC4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18888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3067"/>
                  </a:move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</a:path>
              </a:pathLst>
            </a:custGeom>
            <a:ln w="10668">
              <a:solidFill>
                <a:srgbClr val="4DC48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925081" y="3318740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39996" y="3747515"/>
            <a:ext cx="885444" cy="1641348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605014" y="4036510"/>
            <a:ext cx="727710" cy="1052852"/>
          </a:xfrm>
          <a:prstGeom prst="rect">
            <a:avLst/>
          </a:prstGeom>
        </p:spPr>
        <p:txBody>
          <a:bodyPr vert="horz" wrap="square" lIns="0" tIns="26670" rIns="0" bIns="0" rtlCol="0" anchor="t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10"/>
              </a:spcBef>
            </a:pPr>
            <a:r>
              <a:rPr lang="en-US" sz="900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</a:rPr>
              <a:t>https://github.com/ellachronaki/ibm-projects/blob/main/jupyter-labs-eda-sql-coursera_sqllite.ipynb</a:t>
            </a:r>
            <a:endParaRPr lang="en-US" dirty="0"/>
          </a:p>
        </p:txBody>
      </p:sp>
      <p:grpSp>
        <p:nvGrpSpPr>
          <p:cNvPr id="39" name="object 39"/>
          <p:cNvGrpSpPr/>
          <p:nvPr/>
        </p:nvGrpSpPr>
        <p:grpSpPr>
          <a:xfrm>
            <a:off x="5500115" y="3291014"/>
            <a:ext cx="955675" cy="337185"/>
            <a:chOff x="5500115" y="3291014"/>
            <a:chExt cx="955675" cy="337185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0115" y="3419856"/>
              <a:ext cx="955547" cy="9905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782055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163068" y="326135"/>
                  </a:move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close/>
                </a:path>
              </a:pathLst>
            </a:custGeom>
            <a:solidFill>
              <a:srgbClr val="49B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82055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3067"/>
                  </a:move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</a:path>
              </a:pathLst>
            </a:custGeom>
            <a:ln w="10668">
              <a:solidFill>
                <a:srgbClr val="49BF6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888266" y="3318740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6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00115" y="3747515"/>
            <a:ext cx="888491" cy="1641348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5568130" y="4036510"/>
            <a:ext cx="761508" cy="1052852"/>
          </a:xfrm>
          <a:prstGeom prst="rect">
            <a:avLst/>
          </a:prstGeom>
        </p:spPr>
        <p:txBody>
          <a:bodyPr vert="horz" wrap="square" lIns="0" tIns="26670" rIns="0" bIns="0" rtlCol="0" anchor="t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10"/>
              </a:spcBef>
            </a:pPr>
            <a:r>
              <a:rPr lang="el-GR" sz="900" spc="-5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</a:rPr>
              <a:t>https://github.com/ellachronaki/ibm-projects/blob/main/jupyter-labs-eda-dataviz.ipynb.jupyterlite.ipynb</a:t>
            </a:r>
            <a:endParaRPr lang="el-GR" spc="-50" dirty="0">
              <a:uFill>
                <a:solidFill>
                  <a:srgbClr val="0562C1"/>
                </a:solidFill>
              </a:uFill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463284" y="3291014"/>
            <a:ext cx="957580" cy="337185"/>
            <a:chOff x="6463284" y="3291014"/>
            <a:chExt cx="957580" cy="337185"/>
          </a:xfrm>
        </p:grpSpPr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63284" y="3419856"/>
              <a:ext cx="957072" cy="990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743700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163068" y="326135"/>
                  </a:move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close/>
                </a:path>
              </a:pathLst>
            </a:custGeom>
            <a:solidFill>
              <a:srgbClr val="48B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43700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0" y="163067"/>
                  </a:move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</a:path>
              </a:pathLst>
            </a:custGeom>
            <a:ln w="10668">
              <a:solidFill>
                <a:srgbClr val="48BA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849895" y="3318740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7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63284" y="3747515"/>
            <a:ext cx="885444" cy="1641348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529762" y="4036510"/>
            <a:ext cx="755650" cy="1181093"/>
          </a:xfrm>
          <a:prstGeom prst="rect">
            <a:avLst/>
          </a:prstGeom>
        </p:spPr>
        <p:txBody>
          <a:bodyPr vert="horz" wrap="square" lIns="0" tIns="26670" rIns="0" bIns="0" rtlCol="0" anchor="t">
            <a:spAutoFit/>
          </a:bodyPr>
          <a:lstStyle/>
          <a:p>
            <a:pPr marL="12700" marR="31750">
              <a:lnSpc>
                <a:spcPts val="1000"/>
              </a:lnSpc>
              <a:spcBef>
                <a:spcPts val="210"/>
              </a:spcBef>
            </a:pPr>
            <a:r>
              <a:rPr lang="en-US" sz="900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</a:rPr>
              <a:t>https://github.com/ellachronaki/ibm-projects/blob/main/jupyter-labs-eda-dataviz.ipynb.jupyterlite.ipynb</a:t>
            </a:r>
            <a:endParaRPr lang="el-GR" dirty="0"/>
          </a:p>
        </p:txBody>
      </p:sp>
      <p:grpSp>
        <p:nvGrpSpPr>
          <p:cNvPr id="53" name="object 53"/>
          <p:cNvGrpSpPr/>
          <p:nvPr/>
        </p:nvGrpSpPr>
        <p:grpSpPr>
          <a:xfrm>
            <a:off x="7423404" y="3291014"/>
            <a:ext cx="960119" cy="337185"/>
            <a:chOff x="7423404" y="3291014"/>
            <a:chExt cx="960119" cy="337185"/>
          </a:xfrm>
        </p:grpSpPr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23404" y="3419856"/>
              <a:ext cx="960120" cy="9905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706868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163068" y="326135"/>
                  </a:move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close/>
                </a:path>
              </a:pathLst>
            </a:custGeom>
            <a:solidFill>
              <a:srgbClr val="59B5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06868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0" y="163067"/>
                  </a:move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</a:path>
              </a:pathLst>
            </a:custGeom>
            <a:ln w="10668">
              <a:solidFill>
                <a:srgbClr val="59B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812992" y="3318740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8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23404" y="3747515"/>
            <a:ext cx="890015" cy="1641348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7492950" y="4036510"/>
            <a:ext cx="727710" cy="796372"/>
          </a:xfrm>
          <a:prstGeom prst="rect">
            <a:avLst/>
          </a:prstGeom>
        </p:spPr>
        <p:txBody>
          <a:bodyPr vert="horz" wrap="square" lIns="0" tIns="26670" rIns="0" bIns="0" rtlCol="0" anchor="t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10"/>
              </a:spcBef>
            </a:pPr>
            <a:r>
              <a:rPr lang="en-US" sz="900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</a:rPr>
              <a:t>https://github.com/ellachronaki/ibm-projects/blob/main/spacex_dash_app.py</a:t>
            </a:r>
            <a:endParaRPr lang="en-US" dirty="0"/>
          </a:p>
        </p:txBody>
      </p:sp>
      <p:grpSp>
        <p:nvGrpSpPr>
          <p:cNvPr id="60" name="object 60"/>
          <p:cNvGrpSpPr/>
          <p:nvPr/>
        </p:nvGrpSpPr>
        <p:grpSpPr>
          <a:xfrm>
            <a:off x="8388095" y="3291014"/>
            <a:ext cx="614045" cy="337185"/>
            <a:chOff x="8388095" y="3291014"/>
            <a:chExt cx="614045" cy="337185"/>
          </a:xfrm>
        </p:grpSpPr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8095" y="3448812"/>
              <a:ext cx="452627" cy="1981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670035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163068" y="326135"/>
                  </a:move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70035" y="3296412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90" h="326389">
                  <a:moveTo>
                    <a:pt x="0" y="163067"/>
                  </a:moveTo>
                  <a:lnTo>
                    <a:pt x="5834" y="119768"/>
                  </a:lnTo>
                  <a:lnTo>
                    <a:pt x="22295" y="80828"/>
                  </a:lnTo>
                  <a:lnTo>
                    <a:pt x="47815" y="47815"/>
                  </a:lnTo>
                  <a:lnTo>
                    <a:pt x="80828" y="22295"/>
                  </a:lnTo>
                  <a:lnTo>
                    <a:pt x="119768" y="5834"/>
                  </a:lnTo>
                  <a:lnTo>
                    <a:pt x="163068" y="0"/>
                  </a:lnTo>
                  <a:lnTo>
                    <a:pt x="206367" y="5834"/>
                  </a:lnTo>
                  <a:lnTo>
                    <a:pt x="245307" y="22295"/>
                  </a:lnTo>
                  <a:lnTo>
                    <a:pt x="278320" y="47815"/>
                  </a:lnTo>
                  <a:lnTo>
                    <a:pt x="303840" y="80828"/>
                  </a:lnTo>
                  <a:lnTo>
                    <a:pt x="320301" y="119768"/>
                  </a:lnTo>
                  <a:lnTo>
                    <a:pt x="326136" y="163067"/>
                  </a:lnTo>
                  <a:lnTo>
                    <a:pt x="320301" y="206367"/>
                  </a:lnTo>
                  <a:lnTo>
                    <a:pt x="303840" y="245307"/>
                  </a:lnTo>
                  <a:lnTo>
                    <a:pt x="278320" y="278320"/>
                  </a:lnTo>
                  <a:lnTo>
                    <a:pt x="245307" y="303840"/>
                  </a:lnTo>
                  <a:lnTo>
                    <a:pt x="206367" y="320301"/>
                  </a:lnTo>
                  <a:lnTo>
                    <a:pt x="163068" y="326135"/>
                  </a:lnTo>
                  <a:lnTo>
                    <a:pt x="119768" y="320301"/>
                  </a:lnTo>
                  <a:lnTo>
                    <a:pt x="80828" y="303840"/>
                  </a:lnTo>
                  <a:lnTo>
                    <a:pt x="47815" y="278320"/>
                  </a:lnTo>
                  <a:lnTo>
                    <a:pt x="22295" y="245307"/>
                  </a:lnTo>
                  <a:lnTo>
                    <a:pt x="5834" y="206367"/>
                  </a:lnTo>
                  <a:lnTo>
                    <a:pt x="0" y="163067"/>
                  </a:lnTo>
                </a:path>
              </a:pathLst>
            </a:custGeom>
            <a:ln w="10668">
              <a:solidFill>
                <a:srgbClr val="70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8776199" y="3318740"/>
            <a:ext cx="1162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65" name="object 6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388095" y="3747515"/>
            <a:ext cx="890016" cy="164134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8456102" y="4036510"/>
            <a:ext cx="756285" cy="796372"/>
          </a:xfrm>
          <a:prstGeom prst="rect">
            <a:avLst/>
          </a:prstGeom>
        </p:spPr>
        <p:txBody>
          <a:bodyPr vert="horz" wrap="square" lIns="0" tIns="26670" rIns="0" bIns="0" rtlCol="0" anchor="t">
            <a:spAutoFit/>
          </a:bodyPr>
          <a:lstStyle/>
          <a:p>
            <a:pPr marL="12700" marR="33020">
              <a:lnSpc>
                <a:spcPts val="1000"/>
              </a:lnSpc>
              <a:spcBef>
                <a:spcPts val="210"/>
              </a:spcBef>
            </a:pPr>
            <a:r>
              <a:rPr lang="en-US" sz="900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</a:rPr>
              <a:t>https://github.com/ellachronaki/ibm-projects/blob/main/spacex_dash_app.py</a:t>
            </a:r>
            <a:endParaRPr lang="el-GR" dirty="0"/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pc="-25" dirty="0"/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2459" y="3378708"/>
            <a:ext cx="873760" cy="304800"/>
          </a:xfrm>
          <a:prstGeom prst="rect">
            <a:avLst/>
          </a:prstGeom>
          <a:solidFill>
            <a:srgbClr val="0848CA"/>
          </a:solidFill>
        </p:spPr>
        <p:txBody>
          <a:bodyPr vert="horz" wrap="square" lIns="0" tIns="29209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229"/>
              </a:spcBef>
            </a:pPr>
            <a:r>
              <a:rPr sz="1450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45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50" spc="-5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4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68903" y="6347569"/>
            <a:ext cx="12700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0"/>
              </a:lnSpc>
            </a:pPr>
            <a:r>
              <a:rPr sz="1300" spc="1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1434" y="1505192"/>
            <a:ext cx="251968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Methodology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3963" y="2363723"/>
            <a:ext cx="9112250" cy="3944620"/>
            <a:chOff x="473963" y="2363723"/>
            <a:chExt cx="9112250" cy="3944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963" y="2363723"/>
              <a:ext cx="9111995" cy="3944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94075" y="2983991"/>
              <a:ext cx="340360" cy="78105"/>
            </a:xfrm>
            <a:custGeom>
              <a:avLst/>
              <a:gdLst/>
              <a:ahLst/>
              <a:cxnLst/>
              <a:rect l="l" t="t" r="r" b="b"/>
              <a:pathLst>
                <a:path w="340360" h="78105">
                  <a:moveTo>
                    <a:pt x="329850" y="38862"/>
                  </a:moveTo>
                  <a:lnTo>
                    <a:pt x="271272" y="4572"/>
                  </a:lnTo>
                  <a:lnTo>
                    <a:pt x="269748" y="0"/>
                  </a:lnTo>
                  <a:lnTo>
                    <a:pt x="274320" y="0"/>
                  </a:lnTo>
                  <a:lnTo>
                    <a:pt x="335280" y="35441"/>
                  </a:lnTo>
                  <a:lnTo>
                    <a:pt x="335280" y="36576"/>
                  </a:lnTo>
                  <a:lnTo>
                    <a:pt x="333756" y="36576"/>
                  </a:lnTo>
                  <a:lnTo>
                    <a:pt x="329850" y="38862"/>
                  </a:lnTo>
                  <a:close/>
                </a:path>
                <a:path w="340360" h="78105">
                  <a:moveTo>
                    <a:pt x="325945" y="41148"/>
                  </a:moveTo>
                  <a:lnTo>
                    <a:pt x="0" y="41148"/>
                  </a:lnTo>
                  <a:lnTo>
                    <a:pt x="0" y="35052"/>
                  </a:lnTo>
                  <a:lnTo>
                    <a:pt x="323342" y="35052"/>
                  </a:lnTo>
                  <a:lnTo>
                    <a:pt x="329850" y="38862"/>
                  </a:lnTo>
                  <a:lnTo>
                    <a:pt x="325945" y="41148"/>
                  </a:lnTo>
                  <a:close/>
                </a:path>
                <a:path w="340360" h="78105">
                  <a:moveTo>
                    <a:pt x="335280" y="35441"/>
                  </a:moveTo>
                  <a:lnTo>
                    <a:pt x="334609" y="35052"/>
                  </a:lnTo>
                  <a:lnTo>
                    <a:pt x="335280" y="35052"/>
                  </a:lnTo>
                  <a:lnTo>
                    <a:pt x="335280" y="35441"/>
                  </a:lnTo>
                  <a:close/>
                </a:path>
                <a:path w="340360" h="78105">
                  <a:moveTo>
                    <a:pt x="335280" y="40864"/>
                  </a:moveTo>
                  <a:lnTo>
                    <a:pt x="335280" y="35441"/>
                  </a:lnTo>
                  <a:lnTo>
                    <a:pt x="339852" y="38100"/>
                  </a:lnTo>
                  <a:lnTo>
                    <a:pt x="335280" y="40864"/>
                  </a:lnTo>
                  <a:close/>
                </a:path>
                <a:path w="340360" h="78105">
                  <a:moveTo>
                    <a:pt x="333756" y="41148"/>
                  </a:moveTo>
                  <a:lnTo>
                    <a:pt x="329850" y="38862"/>
                  </a:lnTo>
                  <a:lnTo>
                    <a:pt x="333756" y="36576"/>
                  </a:lnTo>
                  <a:lnTo>
                    <a:pt x="333756" y="41148"/>
                  </a:lnTo>
                  <a:close/>
                </a:path>
                <a:path w="340360" h="78105">
                  <a:moveTo>
                    <a:pt x="334811" y="41148"/>
                  </a:moveTo>
                  <a:lnTo>
                    <a:pt x="333756" y="41148"/>
                  </a:lnTo>
                  <a:lnTo>
                    <a:pt x="333756" y="36576"/>
                  </a:lnTo>
                  <a:lnTo>
                    <a:pt x="335280" y="36576"/>
                  </a:lnTo>
                  <a:lnTo>
                    <a:pt x="335280" y="40864"/>
                  </a:lnTo>
                  <a:lnTo>
                    <a:pt x="334811" y="41148"/>
                  </a:lnTo>
                  <a:close/>
                </a:path>
                <a:path w="340360" h="78105">
                  <a:moveTo>
                    <a:pt x="274320" y="77724"/>
                  </a:moveTo>
                  <a:lnTo>
                    <a:pt x="269748" y="76200"/>
                  </a:lnTo>
                  <a:lnTo>
                    <a:pt x="271272" y="73152"/>
                  </a:lnTo>
                  <a:lnTo>
                    <a:pt x="329850" y="38862"/>
                  </a:lnTo>
                  <a:lnTo>
                    <a:pt x="333756" y="41148"/>
                  </a:lnTo>
                  <a:lnTo>
                    <a:pt x="334811" y="41148"/>
                  </a:lnTo>
                  <a:lnTo>
                    <a:pt x="274320" y="77724"/>
                  </a:lnTo>
                  <a:close/>
                </a:path>
                <a:path w="340360" h="78105">
                  <a:moveTo>
                    <a:pt x="335280" y="41148"/>
                  </a:moveTo>
                  <a:lnTo>
                    <a:pt x="334811" y="41148"/>
                  </a:lnTo>
                  <a:lnTo>
                    <a:pt x="335280" y="40864"/>
                  </a:lnTo>
                  <a:lnTo>
                    <a:pt x="335280" y="41148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09116" y="2546604"/>
            <a:ext cx="1586865" cy="951230"/>
          </a:xfrm>
          <a:prstGeom prst="rect">
            <a:avLst/>
          </a:prstGeom>
          <a:solidFill>
            <a:srgbClr val="ED7C31"/>
          </a:solidFill>
          <a:ln w="10667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200">
              <a:latin typeface="Times New Roman"/>
              <a:cs typeface="Times New Roman"/>
            </a:endParaRPr>
          </a:p>
          <a:p>
            <a:pPr marL="1701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Executive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Summary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6320" y="2983992"/>
            <a:ext cx="340360" cy="78105"/>
          </a:xfrm>
          <a:custGeom>
            <a:avLst/>
            <a:gdLst/>
            <a:ahLst/>
            <a:cxnLst/>
            <a:rect l="l" t="t" r="r" b="b"/>
            <a:pathLst>
              <a:path w="340360" h="78105">
                <a:moveTo>
                  <a:pt x="328326" y="38862"/>
                </a:moveTo>
                <a:lnTo>
                  <a:pt x="269748" y="4572"/>
                </a:lnTo>
                <a:lnTo>
                  <a:pt x="269748" y="0"/>
                </a:lnTo>
                <a:lnTo>
                  <a:pt x="272796" y="0"/>
                </a:lnTo>
                <a:lnTo>
                  <a:pt x="334487" y="35052"/>
                </a:lnTo>
                <a:lnTo>
                  <a:pt x="333756" y="35052"/>
                </a:lnTo>
                <a:lnTo>
                  <a:pt x="333756" y="36576"/>
                </a:lnTo>
                <a:lnTo>
                  <a:pt x="332232" y="36576"/>
                </a:lnTo>
                <a:lnTo>
                  <a:pt x="328326" y="38862"/>
                </a:lnTo>
                <a:close/>
              </a:path>
              <a:path w="340360" h="78105">
                <a:moveTo>
                  <a:pt x="324421" y="41148"/>
                </a:moveTo>
                <a:lnTo>
                  <a:pt x="0" y="41148"/>
                </a:lnTo>
                <a:lnTo>
                  <a:pt x="0" y="35052"/>
                </a:lnTo>
                <a:lnTo>
                  <a:pt x="321818" y="35052"/>
                </a:lnTo>
                <a:lnTo>
                  <a:pt x="328326" y="38862"/>
                </a:lnTo>
                <a:lnTo>
                  <a:pt x="324421" y="41148"/>
                </a:lnTo>
                <a:close/>
              </a:path>
              <a:path w="340360" h="78105">
                <a:moveTo>
                  <a:pt x="334693" y="41148"/>
                </a:moveTo>
                <a:lnTo>
                  <a:pt x="333756" y="41148"/>
                </a:lnTo>
                <a:lnTo>
                  <a:pt x="333756" y="35052"/>
                </a:lnTo>
                <a:lnTo>
                  <a:pt x="334487" y="35052"/>
                </a:lnTo>
                <a:lnTo>
                  <a:pt x="339852" y="38100"/>
                </a:lnTo>
                <a:lnTo>
                  <a:pt x="334693" y="41148"/>
                </a:lnTo>
                <a:close/>
              </a:path>
              <a:path w="340360" h="78105">
                <a:moveTo>
                  <a:pt x="332232" y="41148"/>
                </a:moveTo>
                <a:lnTo>
                  <a:pt x="328326" y="38862"/>
                </a:lnTo>
                <a:lnTo>
                  <a:pt x="332232" y="36576"/>
                </a:lnTo>
                <a:lnTo>
                  <a:pt x="332232" y="41148"/>
                </a:lnTo>
                <a:close/>
              </a:path>
              <a:path w="340360" h="78105">
                <a:moveTo>
                  <a:pt x="333756" y="41148"/>
                </a:moveTo>
                <a:lnTo>
                  <a:pt x="332232" y="41148"/>
                </a:lnTo>
                <a:lnTo>
                  <a:pt x="332232" y="36576"/>
                </a:lnTo>
                <a:lnTo>
                  <a:pt x="333756" y="36576"/>
                </a:lnTo>
                <a:lnTo>
                  <a:pt x="333756" y="41148"/>
                </a:lnTo>
                <a:close/>
              </a:path>
              <a:path w="340360" h="78105">
                <a:moveTo>
                  <a:pt x="272796" y="77724"/>
                </a:moveTo>
                <a:lnTo>
                  <a:pt x="269748" y="76200"/>
                </a:lnTo>
                <a:lnTo>
                  <a:pt x="269748" y="73152"/>
                </a:lnTo>
                <a:lnTo>
                  <a:pt x="328326" y="38862"/>
                </a:lnTo>
                <a:lnTo>
                  <a:pt x="332232" y="41148"/>
                </a:lnTo>
                <a:lnTo>
                  <a:pt x="334693" y="41148"/>
                </a:lnTo>
                <a:lnTo>
                  <a:pt x="272796" y="77724"/>
                </a:lnTo>
                <a:close/>
              </a:path>
            </a:pathLst>
          </a:custGeom>
          <a:solidFill>
            <a:srgbClr val="DF79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61359" y="2546604"/>
            <a:ext cx="1586865" cy="951230"/>
          </a:xfrm>
          <a:prstGeom prst="rect">
            <a:avLst/>
          </a:prstGeom>
          <a:solidFill>
            <a:srgbClr val="E27942"/>
          </a:solidFill>
          <a:ln w="10668">
            <a:solidFill>
              <a:srgbClr val="FFFFF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0"/>
              </a:spcBef>
            </a:pPr>
            <a:endParaRPr sz="1200">
              <a:latin typeface="Times New Roman"/>
              <a:cs typeface="Times New Roman"/>
            </a:endParaRPr>
          </a:p>
          <a:p>
            <a:pPr marL="347345" marR="252729" indent="-88900">
              <a:lnSpc>
                <a:spcPts val="1360"/>
              </a:lnSpc>
              <a:buChar char="•"/>
              <a:tabLst>
                <a:tab pos="347345" algn="l"/>
                <a:tab pos="373380" algn="l"/>
              </a:tabLst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	Data</a:t>
            </a:r>
            <a:r>
              <a:rPr sz="12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collection methodology: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97040" y="2983992"/>
            <a:ext cx="340360" cy="78105"/>
          </a:xfrm>
          <a:custGeom>
            <a:avLst/>
            <a:gdLst/>
            <a:ahLst/>
            <a:cxnLst/>
            <a:rect l="l" t="t" r="r" b="b"/>
            <a:pathLst>
              <a:path w="340359" h="78105">
                <a:moveTo>
                  <a:pt x="329755" y="38862"/>
                </a:moveTo>
                <a:lnTo>
                  <a:pt x="269748" y="4572"/>
                </a:lnTo>
                <a:lnTo>
                  <a:pt x="269748" y="0"/>
                </a:lnTo>
                <a:lnTo>
                  <a:pt x="272796" y="0"/>
                </a:lnTo>
                <a:lnTo>
                  <a:pt x="335280" y="35502"/>
                </a:lnTo>
                <a:lnTo>
                  <a:pt x="335280" y="36576"/>
                </a:lnTo>
                <a:lnTo>
                  <a:pt x="333756" y="36576"/>
                </a:lnTo>
                <a:lnTo>
                  <a:pt x="329755" y="38862"/>
                </a:lnTo>
                <a:close/>
              </a:path>
              <a:path w="340359" h="78105">
                <a:moveTo>
                  <a:pt x="325755" y="41148"/>
                </a:moveTo>
                <a:lnTo>
                  <a:pt x="0" y="41148"/>
                </a:lnTo>
                <a:lnTo>
                  <a:pt x="0" y="35052"/>
                </a:lnTo>
                <a:lnTo>
                  <a:pt x="323088" y="35052"/>
                </a:lnTo>
                <a:lnTo>
                  <a:pt x="329755" y="38862"/>
                </a:lnTo>
                <a:lnTo>
                  <a:pt x="325755" y="41148"/>
                </a:lnTo>
                <a:close/>
              </a:path>
              <a:path w="340359" h="78105">
                <a:moveTo>
                  <a:pt x="335280" y="35502"/>
                </a:moveTo>
                <a:lnTo>
                  <a:pt x="334487" y="35052"/>
                </a:lnTo>
                <a:lnTo>
                  <a:pt x="335280" y="35052"/>
                </a:lnTo>
                <a:lnTo>
                  <a:pt x="335280" y="35502"/>
                </a:lnTo>
                <a:close/>
              </a:path>
              <a:path w="340359" h="78105">
                <a:moveTo>
                  <a:pt x="335280" y="40801"/>
                </a:moveTo>
                <a:lnTo>
                  <a:pt x="335280" y="35502"/>
                </a:lnTo>
                <a:lnTo>
                  <a:pt x="339852" y="38100"/>
                </a:lnTo>
                <a:lnTo>
                  <a:pt x="335280" y="40801"/>
                </a:lnTo>
                <a:close/>
              </a:path>
              <a:path w="340359" h="78105">
                <a:moveTo>
                  <a:pt x="333756" y="41148"/>
                </a:moveTo>
                <a:lnTo>
                  <a:pt x="329755" y="38862"/>
                </a:lnTo>
                <a:lnTo>
                  <a:pt x="333756" y="36576"/>
                </a:lnTo>
                <a:lnTo>
                  <a:pt x="333756" y="41148"/>
                </a:lnTo>
                <a:close/>
              </a:path>
              <a:path w="340359" h="78105">
                <a:moveTo>
                  <a:pt x="334693" y="41148"/>
                </a:moveTo>
                <a:lnTo>
                  <a:pt x="333756" y="41148"/>
                </a:lnTo>
                <a:lnTo>
                  <a:pt x="333756" y="36576"/>
                </a:lnTo>
                <a:lnTo>
                  <a:pt x="335280" y="36576"/>
                </a:lnTo>
                <a:lnTo>
                  <a:pt x="335280" y="40801"/>
                </a:lnTo>
                <a:lnTo>
                  <a:pt x="334693" y="41148"/>
                </a:lnTo>
                <a:close/>
              </a:path>
              <a:path w="340359" h="78105">
                <a:moveTo>
                  <a:pt x="272796" y="77724"/>
                </a:moveTo>
                <a:lnTo>
                  <a:pt x="269748" y="76200"/>
                </a:lnTo>
                <a:lnTo>
                  <a:pt x="269748" y="73152"/>
                </a:lnTo>
                <a:lnTo>
                  <a:pt x="329755" y="38862"/>
                </a:lnTo>
                <a:lnTo>
                  <a:pt x="333756" y="41148"/>
                </a:lnTo>
                <a:lnTo>
                  <a:pt x="334693" y="41148"/>
                </a:lnTo>
                <a:lnTo>
                  <a:pt x="272796" y="77724"/>
                </a:lnTo>
                <a:close/>
              </a:path>
              <a:path w="340359" h="78105">
                <a:moveTo>
                  <a:pt x="335280" y="41148"/>
                </a:moveTo>
                <a:lnTo>
                  <a:pt x="334693" y="41148"/>
                </a:lnTo>
                <a:lnTo>
                  <a:pt x="335280" y="40801"/>
                </a:lnTo>
                <a:lnTo>
                  <a:pt x="335280" y="41148"/>
                </a:lnTo>
                <a:close/>
              </a:path>
            </a:pathLst>
          </a:custGeom>
          <a:solidFill>
            <a:srgbClr val="D47B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2079" y="2546604"/>
            <a:ext cx="1586865" cy="951230"/>
          </a:xfrm>
          <a:prstGeom prst="rect">
            <a:avLst/>
          </a:prstGeom>
          <a:solidFill>
            <a:srgbClr val="D87950"/>
          </a:solidFill>
          <a:ln w="10667">
            <a:solidFill>
              <a:srgbClr val="FFFFFF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118745" marR="109220" algn="ctr">
              <a:lnSpc>
                <a:spcPts val="1360"/>
              </a:lnSpc>
              <a:spcBef>
                <a:spcPts val="975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collected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SpaceX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scraping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Wikipedia.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63495" y="3496055"/>
            <a:ext cx="5896610" cy="340360"/>
          </a:xfrm>
          <a:custGeom>
            <a:avLst/>
            <a:gdLst/>
            <a:ahLst/>
            <a:cxnLst/>
            <a:rect l="l" t="t" r="r" b="b"/>
            <a:pathLst>
              <a:path w="5896609" h="340360">
                <a:moveTo>
                  <a:pt x="5890260" y="184404"/>
                </a:moveTo>
                <a:lnTo>
                  <a:pt x="5890260" y="0"/>
                </a:lnTo>
                <a:lnTo>
                  <a:pt x="5896356" y="0"/>
                </a:lnTo>
                <a:lnTo>
                  <a:pt x="5896356" y="181356"/>
                </a:lnTo>
                <a:lnTo>
                  <a:pt x="5893308" y="181356"/>
                </a:lnTo>
                <a:lnTo>
                  <a:pt x="5890260" y="184404"/>
                </a:lnTo>
                <a:close/>
              </a:path>
              <a:path w="5896609" h="340360">
                <a:moveTo>
                  <a:pt x="38908" y="329930"/>
                </a:moveTo>
                <a:lnTo>
                  <a:pt x="36576" y="325945"/>
                </a:lnTo>
                <a:lnTo>
                  <a:pt x="36576" y="181356"/>
                </a:lnTo>
                <a:lnTo>
                  <a:pt x="5890260" y="181356"/>
                </a:lnTo>
                <a:lnTo>
                  <a:pt x="5890260" y="184404"/>
                </a:lnTo>
                <a:lnTo>
                  <a:pt x="42672" y="184404"/>
                </a:lnTo>
                <a:lnTo>
                  <a:pt x="39624" y="187452"/>
                </a:lnTo>
                <a:lnTo>
                  <a:pt x="42672" y="187452"/>
                </a:lnTo>
                <a:lnTo>
                  <a:pt x="42672" y="323758"/>
                </a:lnTo>
                <a:lnTo>
                  <a:pt x="38908" y="329930"/>
                </a:lnTo>
                <a:close/>
              </a:path>
              <a:path w="5896609" h="340360">
                <a:moveTo>
                  <a:pt x="5896356" y="187452"/>
                </a:moveTo>
                <a:lnTo>
                  <a:pt x="42672" y="187452"/>
                </a:lnTo>
                <a:lnTo>
                  <a:pt x="42672" y="184404"/>
                </a:lnTo>
                <a:lnTo>
                  <a:pt x="5890260" y="184404"/>
                </a:lnTo>
                <a:lnTo>
                  <a:pt x="5893308" y="181356"/>
                </a:lnTo>
                <a:lnTo>
                  <a:pt x="5896356" y="181356"/>
                </a:lnTo>
                <a:lnTo>
                  <a:pt x="5896356" y="187452"/>
                </a:lnTo>
                <a:close/>
              </a:path>
              <a:path w="5896609" h="340360">
                <a:moveTo>
                  <a:pt x="42672" y="187452"/>
                </a:moveTo>
                <a:lnTo>
                  <a:pt x="39624" y="187452"/>
                </a:lnTo>
                <a:lnTo>
                  <a:pt x="42672" y="184404"/>
                </a:lnTo>
                <a:lnTo>
                  <a:pt x="42672" y="187452"/>
                </a:lnTo>
                <a:close/>
              </a:path>
              <a:path w="5896609" h="340360">
                <a:moveTo>
                  <a:pt x="36576" y="334811"/>
                </a:moveTo>
                <a:lnTo>
                  <a:pt x="0" y="274320"/>
                </a:lnTo>
                <a:lnTo>
                  <a:pt x="1524" y="269748"/>
                </a:lnTo>
                <a:lnTo>
                  <a:pt x="4572" y="271272"/>
                </a:lnTo>
                <a:lnTo>
                  <a:pt x="36576" y="325945"/>
                </a:lnTo>
                <a:lnTo>
                  <a:pt x="36576" y="334811"/>
                </a:lnTo>
                <a:close/>
              </a:path>
              <a:path w="5896609" h="340360">
                <a:moveTo>
                  <a:pt x="42672" y="334811"/>
                </a:moveTo>
                <a:lnTo>
                  <a:pt x="42672" y="323758"/>
                </a:lnTo>
                <a:lnTo>
                  <a:pt x="74676" y="271272"/>
                </a:lnTo>
                <a:lnTo>
                  <a:pt x="77724" y="269748"/>
                </a:lnTo>
                <a:lnTo>
                  <a:pt x="79248" y="274320"/>
                </a:lnTo>
                <a:lnTo>
                  <a:pt x="42672" y="334811"/>
                </a:lnTo>
                <a:close/>
              </a:path>
              <a:path w="5896609" h="340360">
                <a:moveTo>
                  <a:pt x="42672" y="333756"/>
                </a:moveTo>
                <a:lnTo>
                  <a:pt x="41148" y="333756"/>
                </a:lnTo>
                <a:lnTo>
                  <a:pt x="38908" y="329930"/>
                </a:lnTo>
                <a:lnTo>
                  <a:pt x="42672" y="323758"/>
                </a:lnTo>
                <a:lnTo>
                  <a:pt x="42672" y="333756"/>
                </a:lnTo>
                <a:close/>
              </a:path>
              <a:path w="5896609" h="340360">
                <a:moveTo>
                  <a:pt x="36576" y="333756"/>
                </a:moveTo>
                <a:lnTo>
                  <a:pt x="36576" y="325945"/>
                </a:lnTo>
                <a:lnTo>
                  <a:pt x="38908" y="329930"/>
                </a:lnTo>
                <a:lnTo>
                  <a:pt x="36576" y="333756"/>
                </a:lnTo>
                <a:close/>
              </a:path>
              <a:path w="5896609" h="340360">
                <a:moveTo>
                  <a:pt x="39624" y="339852"/>
                </a:moveTo>
                <a:lnTo>
                  <a:pt x="36576" y="334811"/>
                </a:lnTo>
                <a:lnTo>
                  <a:pt x="36576" y="333756"/>
                </a:lnTo>
                <a:lnTo>
                  <a:pt x="38908" y="329930"/>
                </a:lnTo>
                <a:lnTo>
                  <a:pt x="41148" y="333756"/>
                </a:lnTo>
                <a:lnTo>
                  <a:pt x="42672" y="333756"/>
                </a:lnTo>
                <a:lnTo>
                  <a:pt x="42672" y="334811"/>
                </a:lnTo>
                <a:lnTo>
                  <a:pt x="39624" y="339852"/>
                </a:lnTo>
                <a:close/>
              </a:path>
              <a:path w="5896609" h="340360">
                <a:moveTo>
                  <a:pt x="36859" y="335280"/>
                </a:moveTo>
                <a:lnTo>
                  <a:pt x="36576" y="335280"/>
                </a:lnTo>
                <a:lnTo>
                  <a:pt x="36576" y="334811"/>
                </a:lnTo>
                <a:lnTo>
                  <a:pt x="36859" y="335280"/>
                </a:lnTo>
                <a:close/>
              </a:path>
              <a:path w="5896609" h="340360">
                <a:moveTo>
                  <a:pt x="42672" y="335280"/>
                </a:moveTo>
                <a:lnTo>
                  <a:pt x="42388" y="335280"/>
                </a:lnTo>
                <a:lnTo>
                  <a:pt x="42672" y="334811"/>
                </a:lnTo>
                <a:lnTo>
                  <a:pt x="42672" y="335280"/>
                </a:lnTo>
                <a:close/>
              </a:path>
            </a:pathLst>
          </a:custGeom>
          <a:solidFill>
            <a:srgbClr val="CA7E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64323" y="2546604"/>
            <a:ext cx="1584960" cy="951230"/>
          </a:xfrm>
          <a:prstGeom prst="rect">
            <a:avLst/>
          </a:prstGeom>
          <a:solidFill>
            <a:srgbClr val="CD7C60"/>
          </a:solidFill>
          <a:ln w="10667">
            <a:solidFill>
              <a:srgbClr val="FFFFF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0"/>
              </a:spcBef>
            </a:pPr>
            <a:endParaRPr sz="1200">
              <a:latin typeface="Times New Roman"/>
              <a:cs typeface="Times New Roman"/>
            </a:endParaRPr>
          </a:p>
          <a:p>
            <a:pPr marL="481330" marR="365760" indent="-106680">
              <a:lnSpc>
                <a:spcPts val="136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Perform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wrangling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94076" y="4300728"/>
            <a:ext cx="340360" cy="78105"/>
          </a:xfrm>
          <a:custGeom>
            <a:avLst/>
            <a:gdLst/>
            <a:ahLst/>
            <a:cxnLst/>
            <a:rect l="l" t="t" r="r" b="b"/>
            <a:pathLst>
              <a:path w="340360" h="78104">
                <a:moveTo>
                  <a:pt x="329850" y="38862"/>
                </a:moveTo>
                <a:lnTo>
                  <a:pt x="271272" y="4572"/>
                </a:lnTo>
                <a:lnTo>
                  <a:pt x="269748" y="0"/>
                </a:lnTo>
                <a:lnTo>
                  <a:pt x="274320" y="0"/>
                </a:lnTo>
                <a:lnTo>
                  <a:pt x="335280" y="35441"/>
                </a:lnTo>
                <a:lnTo>
                  <a:pt x="335280" y="36576"/>
                </a:lnTo>
                <a:lnTo>
                  <a:pt x="333756" y="36576"/>
                </a:lnTo>
                <a:lnTo>
                  <a:pt x="329850" y="38862"/>
                </a:lnTo>
                <a:close/>
              </a:path>
              <a:path w="340360" h="78104">
                <a:moveTo>
                  <a:pt x="325945" y="41148"/>
                </a:moveTo>
                <a:lnTo>
                  <a:pt x="0" y="41148"/>
                </a:lnTo>
                <a:lnTo>
                  <a:pt x="0" y="35052"/>
                </a:lnTo>
                <a:lnTo>
                  <a:pt x="323342" y="35052"/>
                </a:lnTo>
                <a:lnTo>
                  <a:pt x="329850" y="38862"/>
                </a:lnTo>
                <a:lnTo>
                  <a:pt x="325945" y="41148"/>
                </a:lnTo>
                <a:close/>
              </a:path>
              <a:path w="340360" h="78104">
                <a:moveTo>
                  <a:pt x="335280" y="35441"/>
                </a:moveTo>
                <a:lnTo>
                  <a:pt x="334609" y="35052"/>
                </a:lnTo>
                <a:lnTo>
                  <a:pt x="335280" y="35052"/>
                </a:lnTo>
                <a:lnTo>
                  <a:pt x="335280" y="35441"/>
                </a:lnTo>
                <a:close/>
              </a:path>
              <a:path w="340360" h="78104">
                <a:moveTo>
                  <a:pt x="335280" y="40864"/>
                </a:moveTo>
                <a:lnTo>
                  <a:pt x="335280" y="35441"/>
                </a:lnTo>
                <a:lnTo>
                  <a:pt x="339852" y="38100"/>
                </a:lnTo>
                <a:lnTo>
                  <a:pt x="335280" y="40864"/>
                </a:lnTo>
                <a:close/>
              </a:path>
              <a:path w="340360" h="78104">
                <a:moveTo>
                  <a:pt x="333756" y="41148"/>
                </a:moveTo>
                <a:lnTo>
                  <a:pt x="329850" y="38862"/>
                </a:lnTo>
                <a:lnTo>
                  <a:pt x="333756" y="36576"/>
                </a:lnTo>
                <a:lnTo>
                  <a:pt x="333756" y="41148"/>
                </a:lnTo>
                <a:close/>
              </a:path>
              <a:path w="340360" h="78104">
                <a:moveTo>
                  <a:pt x="334811" y="41148"/>
                </a:moveTo>
                <a:lnTo>
                  <a:pt x="333756" y="41148"/>
                </a:lnTo>
                <a:lnTo>
                  <a:pt x="333756" y="36576"/>
                </a:lnTo>
                <a:lnTo>
                  <a:pt x="335280" y="36576"/>
                </a:lnTo>
                <a:lnTo>
                  <a:pt x="335280" y="40864"/>
                </a:lnTo>
                <a:lnTo>
                  <a:pt x="334811" y="41148"/>
                </a:lnTo>
                <a:close/>
              </a:path>
              <a:path w="340360" h="78104">
                <a:moveTo>
                  <a:pt x="274320" y="77724"/>
                </a:moveTo>
                <a:lnTo>
                  <a:pt x="269748" y="76200"/>
                </a:lnTo>
                <a:lnTo>
                  <a:pt x="271272" y="73152"/>
                </a:lnTo>
                <a:lnTo>
                  <a:pt x="329850" y="38862"/>
                </a:lnTo>
                <a:lnTo>
                  <a:pt x="333756" y="41148"/>
                </a:lnTo>
                <a:lnTo>
                  <a:pt x="334811" y="41148"/>
                </a:lnTo>
                <a:lnTo>
                  <a:pt x="274320" y="77724"/>
                </a:lnTo>
                <a:close/>
              </a:path>
              <a:path w="340360" h="78104">
                <a:moveTo>
                  <a:pt x="335280" y="41148"/>
                </a:moveTo>
                <a:lnTo>
                  <a:pt x="334811" y="41148"/>
                </a:lnTo>
                <a:lnTo>
                  <a:pt x="335280" y="40864"/>
                </a:lnTo>
                <a:lnTo>
                  <a:pt x="335280" y="41148"/>
                </a:lnTo>
                <a:close/>
              </a:path>
            </a:pathLst>
          </a:custGeom>
          <a:solidFill>
            <a:srgbClr val="BF83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09116" y="3863340"/>
            <a:ext cx="1586865" cy="951230"/>
          </a:xfrm>
          <a:prstGeom prst="rect">
            <a:avLst/>
          </a:prstGeom>
          <a:solidFill>
            <a:srgbClr val="C38070"/>
          </a:solidFill>
          <a:ln w="10667">
            <a:solidFill>
              <a:srgbClr val="FFFFFF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0"/>
              </a:spcBef>
            </a:pPr>
            <a:endParaRPr sz="1200">
              <a:latin typeface="Times New Roman"/>
              <a:cs typeface="Times New Roman"/>
            </a:endParaRPr>
          </a:p>
          <a:p>
            <a:pPr marL="149225" marR="139065" indent="-1270" algn="ctr">
              <a:lnSpc>
                <a:spcPts val="136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One-hot</a:t>
            </a:r>
            <a:r>
              <a:rPr sz="1200" spc="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encoding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applied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categorical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features: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46320" y="4300728"/>
            <a:ext cx="340360" cy="78105"/>
          </a:xfrm>
          <a:custGeom>
            <a:avLst/>
            <a:gdLst/>
            <a:ahLst/>
            <a:cxnLst/>
            <a:rect l="l" t="t" r="r" b="b"/>
            <a:pathLst>
              <a:path w="340360" h="78104">
                <a:moveTo>
                  <a:pt x="328326" y="38862"/>
                </a:moveTo>
                <a:lnTo>
                  <a:pt x="269748" y="4572"/>
                </a:lnTo>
                <a:lnTo>
                  <a:pt x="269748" y="0"/>
                </a:lnTo>
                <a:lnTo>
                  <a:pt x="272796" y="0"/>
                </a:lnTo>
                <a:lnTo>
                  <a:pt x="334487" y="35052"/>
                </a:lnTo>
                <a:lnTo>
                  <a:pt x="333756" y="35052"/>
                </a:lnTo>
                <a:lnTo>
                  <a:pt x="333756" y="36576"/>
                </a:lnTo>
                <a:lnTo>
                  <a:pt x="332232" y="36576"/>
                </a:lnTo>
                <a:lnTo>
                  <a:pt x="328326" y="38862"/>
                </a:lnTo>
                <a:close/>
              </a:path>
              <a:path w="340360" h="78104">
                <a:moveTo>
                  <a:pt x="324421" y="41148"/>
                </a:moveTo>
                <a:lnTo>
                  <a:pt x="0" y="41148"/>
                </a:lnTo>
                <a:lnTo>
                  <a:pt x="0" y="35052"/>
                </a:lnTo>
                <a:lnTo>
                  <a:pt x="321818" y="35052"/>
                </a:lnTo>
                <a:lnTo>
                  <a:pt x="328326" y="38862"/>
                </a:lnTo>
                <a:lnTo>
                  <a:pt x="324421" y="41148"/>
                </a:lnTo>
                <a:close/>
              </a:path>
              <a:path w="340360" h="78104">
                <a:moveTo>
                  <a:pt x="334693" y="41148"/>
                </a:moveTo>
                <a:lnTo>
                  <a:pt x="333756" y="41148"/>
                </a:lnTo>
                <a:lnTo>
                  <a:pt x="333756" y="35052"/>
                </a:lnTo>
                <a:lnTo>
                  <a:pt x="334487" y="35052"/>
                </a:lnTo>
                <a:lnTo>
                  <a:pt x="339852" y="38100"/>
                </a:lnTo>
                <a:lnTo>
                  <a:pt x="334693" y="41148"/>
                </a:lnTo>
                <a:close/>
              </a:path>
              <a:path w="340360" h="78104">
                <a:moveTo>
                  <a:pt x="332232" y="41148"/>
                </a:moveTo>
                <a:lnTo>
                  <a:pt x="328326" y="38862"/>
                </a:lnTo>
                <a:lnTo>
                  <a:pt x="332232" y="36576"/>
                </a:lnTo>
                <a:lnTo>
                  <a:pt x="332232" y="41148"/>
                </a:lnTo>
                <a:close/>
              </a:path>
              <a:path w="340360" h="78104">
                <a:moveTo>
                  <a:pt x="333756" y="41148"/>
                </a:moveTo>
                <a:lnTo>
                  <a:pt x="332232" y="41148"/>
                </a:lnTo>
                <a:lnTo>
                  <a:pt x="332232" y="36576"/>
                </a:lnTo>
                <a:lnTo>
                  <a:pt x="333756" y="36576"/>
                </a:lnTo>
                <a:lnTo>
                  <a:pt x="333756" y="41148"/>
                </a:lnTo>
                <a:close/>
              </a:path>
              <a:path w="340360" h="78104">
                <a:moveTo>
                  <a:pt x="272796" y="77724"/>
                </a:moveTo>
                <a:lnTo>
                  <a:pt x="269748" y="76200"/>
                </a:lnTo>
                <a:lnTo>
                  <a:pt x="269748" y="73152"/>
                </a:lnTo>
                <a:lnTo>
                  <a:pt x="328326" y="38862"/>
                </a:lnTo>
                <a:lnTo>
                  <a:pt x="332232" y="41148"/>
                </a:lnTo>
                <a:lnTo>
                  <a:pt x="334693" y="41148"/>
                </a:lnTo>
                <a:lnTo>
                  <a:pt x="272796" y="77724"/>
                </a:lnTo>
                <a:close/>
              </a:path>
            </a:pathLst>
          </a:custGeom>
          <a:solidFill>
            <a:srgbClr val="B68C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61359" y="3863340"/>
            <a:ext cx="1586865" cy="951230"/>
          </a:xfrm>
          <a:prstGeom prst="rect">
            <a:avLst/>
          </a:prstGeom>
          <a:solidFill>
            <a:srgbClr val="BC877E"/>
          </a:solidFill>
          <a:ln w="10668">
            <a:solidFill>
              <a:srgbClr val="FFFFFF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188595" marR="86360" indent="-96520">
              <a:lnSpc>
                <a:spcPts val="1360"/>
              </a:lnSpc>
              <a:spcBef>
                <a:spcPts val="975"/>
              </a:spcBef>
              <a:buChar char="•"/>
              <a:tabLst>
                <a:tab pos="188595" algn="l"/>
                <a:tab pos="207010" algn="l"/>
              </a:tabLst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	Perform</a:t>
            </a:r>
            <a:r>
              <a:rPr sz="12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exploratory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(EDA)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sz="12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visualization</a:t>
            </a:r>
            <a:endParaRPr sz="1200">
              <a:latin typeface="Carlito"/>
              <a:cs typeface="Carlito"/>
            </a:endParaRPr>
          </a:p>
          <a:p>
            <a:pPr algn="ctr">
              <a:lnSpc>
                <a:spcPts val="1315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SQL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97040" y="4300728"/>
            <a:ext cx="340360" cy="78105"/>
          </a:xfrm>
          <a:custGeom>
            <a:avLst/>
            <a:gdLst/>
            <a:ahLst/>
            <a:cxnLst/>
            <a:rect l="l" t="t" r="r" b="b"/>
            <a:pathLst>
              <a:path w="340359" h="78104">
                <a:moveTo>
                  <a:pt x="329755" y="38862"/>
                </a:moveTo>
                <a:lnTo>
                  <a:pt x="269748" y="4572"/>
                </a:lnTo>
                <a:lnTo>
                  <a:pt x="269748" y="0"/>
                </a:lnTo>
                <a:lnTo>
                  <a:pt x="272796" y="0"/>
                </a:lnTo>
                <a:lnTo>
                  <a:pt x="335280" y="35502"/>
                </a:lnTo>
                <a:lnTo>
                  <a:pt x="335280" y="36576"/>
                </a:lnTo>
                <a:lnTo>
                  <a:pt x="333756" y="36576"/>
                </a:lnTo>
                <a:lnTo>
                  <a:pt x="329755" y="38862"/>
                </a:lnTo>
                <a:close/>
              </a:path>
              <a:path w="340359" h="78104">
                <a:moveTo>
                  <a:pt x="325755" y="41148"/>
                </a:moveTo>
                <a:lnTo>
                  <a:pt x="0" y="41148"/>
                </a:lnTo>
                <a:lnTo>
                  <a:pt x="0" y="35052"/>
                </a:lnTo>
                <a:lnTo>
                  <a:pt x="323088" y="35052"/>
                </a:lnTo>
                <a:lnTo>
                  <a:pt x="329755" y="38862"/>
                </a:lnTo>
                <a:lnTo>
                  <a:pt x="325755" y="41148"/>
                </a:lnTo>
                <a:close/>
              </a:path>
              <a:path w="340359" h="78104">
                <a:moveTo>
                  <a:pt x="335280" y="35502"/>
                </a:moveTo>
                <a:lnTo>
                  <a:pt x="334487" y="35052"/>
                </a:lnTo>
                <a:lnTo>
                  <a:pt x="335280" y="35052"/>
                </a:lnTo>
                <a:lnTo>
                  <a:pt x="335280" y="35502"/>
                </a:lnTo>
                <a:close/>
              </a:path>
              <a:path w="340359" h="78104">
                <a:moveTo>
                  <a:pt x="335280" y="40801"/>
                </a:moveTo>
                <a:lnTo>
                  <a:pt x="335280" y="35502"/>
                </a:lnTo>
                <a:lnTo>
                  <a:pt x="339852" y="38100"/>
                </a:lnTo>
                <a:lnTo>
                  <a:pt x="335280" y="40801"/>
                </a:lnTo>
                <a:close/>
              </a:path>
              <a:path w="340359" h="78104">
                <a:moveTo>
                  <a:pt x="333756" y="41148"/>
                </a:moveTo>
                <a:lnTo>
                  <a:pt x="329755" y="38862"/>
                </a:lnTo>
                <a:lnTo>
                  <a:pt x="333756" y="36576"/>
                </a:lnTo>
                <a:lnTo>
                  <a:pt x="333756" y="41148"/>
                </a:lnTo>
                <a:close/>
              </a:path>
              <a:path w="340359" h="78104">
                <a:moveTo>
                  <a:pt x="334693" y="41148"/>
                </a:moveTo>
                <a:lnTo>
                  <a:pt x="333756" y="41148"/>
                </a:lnTo>
                <a:lnTo>
                  <a:pt x="333756" y="36576"/>
                </a:lnTo>
                <a:lnTo>
                  <a:pt x="335280" y="36576"/>
                </a:lnTo>
                <a:lnTo>
                  <a:pt x="335280" y="40801"/>
                </a:lnTo>
                <a:lnTo>
                  <a:pt x="334693" y="41148"/>
                </a:lnTo>
                <a:close/>
              </a:path>
              <a:path w="340359" h="78104">
                <a:moveTo>
                  <a:pt x="272796" y="77724"/>
                </a:moveTo>
                <a:lnTo>
                  <a:pt x="269748" y="76200"/>
                </a:lnTo>
                <a:lnTo>
                  <a:pt x="269748" y="73152"/>
                </a:lnTo>
                <a:lnTo>
                  <a:pt x="329755" y="38862"/>
                </a:lnTo>
                <a:lnTo>
                  <a:pt x="333756" y="41148"/>
                </a:lnTo>
                <a:lnTo>
                  <a:pt x="334693" y="41148"/>
                </a:lnTo>
                <a:lnTo>
                  <a:pt x="272796" y="77724"/>
                </a:lnTo>
                <a:close/>
              </a:path>
              <a:path w="340359" h="78104">
                <a:moveTo>
                  <a:pt x="335280" y="41148"/>
                </a:moveTo>
                <a:lnTo>
                  <a:pt x="334693" y="41148"/>
                </a:lnTo>
                <a:lnTo>
                  <a:pt x="335280" y="40801"/>
                </a:lnTo>
                <a:lnTo>
                  <a:pt x="335280" y="41148"/>
                </a:lnTo>
                <a:close/>
              </a:path>
            </a:pathLst>
          </a:custGeom>
          <a:solidFill>
            <a:srgbClr val="AC9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12079" y="3863340"/>
            <a:ext cx="1586865" cy="951230"/>
          </a:xfrm>
          <a:prstGeom prst="rect">
            <a:avLst/>
          </a:prstGeom>
          <a:solidFill>
            <a:srgbClr val="B3908A"/>
          </a:solidFill>
          <a:ln w="10667">
            <a:solidFill>
              <a:srgbClr val="FFFFFF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130810" marR="110489" indent="-9525">
              <a:lnSpc>
                <a:spcPts val="1360"/>
              </a:lnSpc>
              <a:spcBef>
                <a:spcPts val="975"/>
              </a:spcBef>
              <a:buChar char="•"/>
              <a:tabLst>
                <a:tab pos="130810" algn="l"/>
                <a:tab pos="236220" algn="l"/>
              </a:tabLst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	Perform</a:t>
            </a:r>
            <a:r>
              <a:rPr sz="12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interactive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visual</a:t>
            </a:r>
            <a:r>
              <a:rPr sz="1200" spc="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analytics</a:t>
            </a:r>
            <a:r>
              <a:rPr sz="12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200">
              <a:latin typeface="Carlito"/>
              <a:cs typeface="Carlito"/>
            </a:endParaRPr>
          </a:p>
          <a:p>
            <a:pPr algn="ctr">
              <a:lnSpc>
                <a:spcPts val="128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Folium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200" spc="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Plotly</a:t>
            </a:r>
            <a:endParaRPr sz="1200">
              <a:latin typeface="Carlito"/>
              <a:cs typeface="Carlito"/>
            </a:endParaRPr>
          </a:p>
          <a:p>
            <a:pPr marL="1905" algn="ctr">
              <a:lnSpc>
                <a:spcPts val="1400"/>
              </a:lnSpc>
            </a:pP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Dash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63495" y="4812791"/>
            <a:ext cx="5896610" cy="340360"/>
          </a:xfrm>
          <a:custGeom>
            <a:avLst/>
            <a:gdLst/>
            <a:ahLst/>
            <a:cxnLst/>
            <a:rect l="l" t="t" r="r" b="b"/>
            <a:pathLst>
              <a:path w="5896609" h="340360">
                <a:moveTo>
                  <a:pt x="5890260" y="184404"/>
                </a:moveTo>
                <a:lnTo>
                  <a:pt x="5890260" y="0"/>
                </a:lnTo>
                <a:lnTo>
                  <a:pt x="5896356" y="0"/>
                </a:lnTo>
                <a:lnTo>
                  <a:pt x="5896356" y="181356"/>
                </a:lnTo>
                <a:lnTo>
                  <a:pt x="5893308" y="181356"/>
                </a:lnTo>
                <a:lnTo>
                  <a:pt x="5890260" y="184404"/>
                </a:lnTo>
                <a:close/>
              </a:path>
              <a:path w="5896609" h="340360">
                <a:moveTo>
                  <a:pt x="38908" y="329930"/>
                </a:moveTo>
                <a:lnTo>
                  <a:pt x="36576" y="325945"/>
                </a:lnTo>
                <a:lnTo>
                  <a:pt x="36576" y="181356"/>
                </a:lnTo>
                <a:lnTo>
                  <a:pt x="5890260" y="181356"/>
                </a:lnTo>
                <a:lnTo>
                  <a:pt x="5890260" y="184404"/>
                </a:lnTo>
                <a:lnTo>
                  <a:pt x="42672" y="184404"/>
                </a:lnTo>
                <a:lnTo>
                  <a:pt x="39624" y="187452"/>
                </a:lnTo>
                <a:lnTo>
                  <a:pt x="42672" y="187452"/>
                </a:lnTo>
                <a:lnTo>
                  <a:pt x="42672" y="323758"/>
                </a:lnTo>
                <a:lnTo>
                  <a:pt x="38908" y="329930"/>
                </a:lnTo>
                <a:close/>
              </a:path>
              <a:path w="5896609" h="340360">
                <a:moveTo>
                  <a:pt x="5896356" y="187452"/>
                </a:moveTo>
                <a:lnTo>
                  <a:pt x="42672" y="187452"/>
                </a:lnTo>
                <a:lnTo>
                  <a:pt x="42672" y="184404"/>
                </a:lnTo>
                <a:lnTo>
                  <a:pt x="5890260" y="184404"/>
                </a:lnTo>
                <a:lnTo>
                  <a:pt x="5893308" y="181356"/>
                </a:lnTo>
                <a:lnTo>
                  <a:pt x="5896356" y="181356"/>
                </a:lnTo>
                <a:lnTo>
                  <a:pt x="5896356" y="187452"/>
                </a:lnTo>
                <a:close/>
              </a:path>
              <a:path w="5896609" h="340360">
                <a:moveTo>
                  <a:pt x="42672" y="187452"/>
                </a:moveTo>
                <a:lnTo>
                  <a:pt x="39624" y="187452"/>
                </a:lnTo>
                <a:lnTo>
                  <a:pt x="42672" y="184404"/>
                </a:lnTo>
                <a:lnTo>
                  <a:pt x="42672" y="187452"/>
                </a:lnTo>
                <a:close/>
              </a:path>
              <a:path w="5896609" h="340360">
                <a:moveTo>
                  <a:pt x="36576" y="334811"/>
                </a:moveTo>
                <a:lnTo>
                  <a:pt x="0" y="274320"/>
                </a:lnTo>
                <a:lnTo>
                  <a:pt x="1524" y="269748"/>
                </a:lnTo>
                <a:lnTo>
                  <a:pt x="4572" y="271272"/>
                </a:lnTo>
                <a:lnTo>
                  <a:pt x="36576" y="325945"/>
                </a:lnTo>
                <a:lnTo>
                  <a:pt x="36576" y="334811"/>
                </a:lnTo>
                <a:close/>
              </a:path>
              <a:path w="5896609" h="340360">
                <a:moveTo>
                  <a:pt x="42672" y="334811"/>
                </a:moveTo>
                <a:lnTo>
                  <a:pt x="42672" y="323758"/>
                </a:lnTo>
                <a:lnTo>
                  <a:pt x="74676" y="271272"/>
                </a:lnTo>
                <a:lnTo>
                  <a:pt x="77724" y="269748"/>
                </a:lnTo>
                <a:lnTo>
                  <a:pt x="79248" y="274320"/>
                </a:lnTo>
                <a:lnTo>
                  <a:pt x="42672" y="334811"/>
                </a:lnTo>
                <a:close/>
              </a:path>
              <a:path w="5896609" h="340360">
                <a:moveTo>
                  <a:pt x="42672" y="333756"/>
                </a:moveTo>
                <a:lnTo>
                  <a:pt x="41148" y="333756"/>
                </a:lnTo>
                <a:lnTo>
                  <a:pt x="38908" y="329930"/>
                </a:lnTo>
                <a:lnTo>
                  <a:pt x="42672" y="323758"/>
                </a:lnTo>
                <a:lnTo>
                  <a:pt x="42672" y="333756"/>
                </a:lnTo>
                <a:close/>
              </a:path>
              <a:path w="5896609" h="340360">
                <a:moveTo>
                  <a:pt x="36576" y="333756"/>
                </a:moveTo>
                <a:lnTo>
                  <a:pt x="36576" y="325945"/>
                </a:lnTo>
                <a:lnTo>
                  <a:pt x="38908" y="329930"/>
                </a:lnTo>
                <a:lnTo>
                  <a:pt x="36576" y="333756"/>
                </a:lnTo>
                <a:close/>
              </a:path>
              <a:path w="5896609" h="340360">
                <a:moveTo>
                  <a:pt x="39624" y="339852"/>
                </a:moveTo>
                <a:lnTo>
                  <a:pt x="36576" y="334811"/>
                </a:lnTo>
                <a:lnTo>
                  <a:pt x="36576" y="333756"/>
                </a:lnTo>
                <a:lnTo>
                  <a:pt x="38908" y="329930"/>
                </a:lnTo>
                <a:lnTo>
                  <a:pt x="41148" y="333756"/>
                </a:lnTo>
                <a:lnTo>
                  <a:pt x="42672" y="333756"/>
                </a:lnTo>
                <a:lnTo>
                  <a:pt x="42672" y="334811"/>
                </a:lnTo>
                <a:lnTo>
                  <a:pt x="39624" y="339852"/>
                </a:lnTo>
                <a:close/>
              </a:path>
              <a:path w="5896609" h="340360">
                <a:moveTo>
                  <a:pt x="36859" y="335280"/>
                </a:moveTo>
                <a:lnTo>
                  <a:pt x="36576" y="335280"/>
                </a:lnTo>
                <a:lnTo>
                  <a:pt x="36576" y="334811"/>
                </a:lnTo>
                <a:lnTo>
                  <a:pt x="36859" y="335280"/>
                </a:lnTo>
                <a:close/>
              </a:path>
              <a:path w="5896609" h="340360">
                <a:moveTo>
                  <a:pt x="42672" y="335280"/>
                </a:moveTo>
                <a:lnTo>
                  <a:pt x="42388" y="335280"/>
                </a:lnTo>
                <a:lnTo>
                  <a:pt x="42672" y="334811"/>
                </a:lnTo>
                <a:lnTo>
                  <a:pt x="42672" y="33528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164323" y="3863340"/>
            <a:ext cx="1584960" cy="951230"/>
          </a:xfrm>
          <a:prstGeom prst="rect">
            <a:avLst/>
          </a:prstGeom>
          <a:solidFill>
            <a:srgbClr val="AC9999"/>
          </a:solidFill>
          <a:ln w="10667">
            <a:solidFill>
              <a:srgbClr val="FFFFFF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80"/>
              </a:spcBef>
            </a:pPr>
            <a:endParaRPr sz="1200">
              <a:latin typeface="Times New Roman"/>
              <a:cs typeface="Times New Roman"/>
            </a:endParaRPr>
          </a:p>
          <a:p>
            <a:pPr marL="254635" marR="131445" indent="-114935">
              <a:lnSpc>
                <a:spcPts val="1360"/>
              </a:lnSpc>
              <a:buChar char="•"/>
              <a:tabLst>
                <a:tab pos="358140" algn="l"/>
              </a:tabLst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Perform</a:t>
            </a:r>
            <a:r>
              <a:rPr sz="12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predictive 	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r>
              <a:rPr sz="1200" spc="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200">
              <a:latin typeface="Carlito"/>
              <a:cs typeface="Carlito"/>
            </a:endParaRPr>
          </a:p>
          <a:p>
            <a:pPr marL="135255">
              <a:lnSpc>
                <a:spcPts val="132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classification</a:t>
            </a:r>
            <a:r>
              <a:rPr sz="120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15022" y="6387675"/>
            <a:ext cx="895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0" dirty="0">
                <a:solidFill>
                  <a:srgbClr val="FFFFFF"/>
                </a:solidFill>
                <a:latin typeface="Carlito"/>
                <a:cs typeface="Carlito"/>
              </a:rPr>
              <a:t>6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9116" y="5180076"/>
            <a:ext cx="1586865" cy="951230"/>
          </a:xfrm>
          <a:prstGeom prst="rect">
            <a:avLst/>
          </a:prstGeom>
          <a:solidFill>
            <a:srgbClr val="A5A5A5"/>
          </a:solidFill>
          <a:ln w="10667">
            <a:solidFill>
              <a:srgbClr val="FFFFFF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75"/>
              </a:spcBef>
            </a:pPr>
            <a:endParaRPr sz="1200">
              <a:latin typeface="Times New Roman"/>
              <a:cs typeface="Times New Roman"/>
            </a:endParaRPr>
          </a:p>
          <a:p>
            <a:pPr marL="97155" marR="87630" algn="ctr">
              <a:lnSpc>
                <a:spcPts val="136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build,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tune,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evaluate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classification models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7539" y="1104330"/>
            <a:ext cx="25781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000000"/>
                </a:solidFill>
              </a:rPr>
              <a:t>Data</a:t>
            </a:r>
            <a:r>
              <a:rPr sz="3300" spc="-175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Collection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696468" y="753518"/>
            <a:ext cx="8667115" cy="158750"/>
          </a:xfrm>
          <a:custGeom>
            <a:avLst/>
            <a:gdLst/>
            <a:ahLst/>
            <a:cxnLst/>
            <a:rect l="l" t="t" r="r" b="b"/>
            <a:pathLst>
              <a:path w="8667115" h="158750">
                <a:moveTo>
                  <a:pt x="8666988" y="158496"/>
                </a:moveTo>
                <a:lnTo>
                  <a:pt x="0" y="158496"/>
                </a:lnTo>
                <a:lnTo>
                  <a:pt x="0" y="0"/>
                </a:lnTo>
                <a:lnTo>
                  <a:pt x="8666988" y="0"/>
                </a:lnTo>
                <a:lnTo>
                  <a:pt x="8666988" y="158496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4944" y="2300577"/>
            <a:ext cx="8667115" cy="13970"/>
          </a:xfrm>
          <a:custGeom>
            <a:avLst/>
            <a:gdLst/>
            <a:ahLst/>
            <a:cxnLst/>
            <a:rect l="l" t="t" r="r" b="b"/>
            <a:pathLst>
              <a:path w="8667115" h="13969">
                <a:moveTo>
                  <a:pt x="8666988" y="13715"/>
                </a:moveTo>
                <a:lnTo>
                  <a:pt x="0" y="13715"/>
                </a:lnTo>
                <a:lnTo>
                  <a:pt x="0" y="0"/>
                </a:lnTo>
                <a:lnTo>
                  <a:pt x="8666988" y="0"/>
                </a:lnTo>
                <a:lnTo>
                  <a:pt x="8666988" y="13715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43810" y="5746529"/>
            <a:ext cx="10541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spc="-50" dirty="0">
                <a:latin typeface="Carlito"/>
                <a:cs typeface="Carlito"/>
              </a:rPr>
              <a:t>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41491" y="5836446"/>
            <a:ext cx="3880485" cy="40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Note: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Falcon</a:t>
            </a:r>
            <a:r>
              <a:rPr sz="1200" spc="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9</a:t>
            </a:r>
            <a:r>
              <a:rPr sz="1200" spc="5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launch</a:t>
            </a:r>
            <a:r>
              <a:rPr sz="1200" spc="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dataset</a:t>
            </a:r>
            <a:r>
              <a:rPr sz="1200" spc="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was</a:t>
            </a:r>
            <a:r>
              <a:rPr sz="1200" spc="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limited to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launches</a:t>
            </a:r>
            <a:r>
              <a:rPr sz="1200" spc="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before </a:t>
            </a:r>
            <a:r>
              <a:rPr sz="1200" dirty="0">
                <a:latin typeface="Carlito"/>
                <a:cs typeface="Carlito"/>
              </a:rPr>
              <a:t>December</a:t>
            </a:r>
            <a:r>
              <a:rPr sz="1200" spc="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7,</a:t>
            </a:r>
            <a:r>
              <a:rPr sz="1200" spc="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2020</a:t>
            </a:r>
            <a:r>
              <a:rPr sz="1200" spc="6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per</a:t>
            </a:r>
            <a:r>
              <a:rPr sz="1200" spc="4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instructions.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2945" y="5804398"/>
            <a:ext cx="3769360" cy="40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100"/>
              </a:spcBef>
            </a:pPr>
            <a:r>
              <a:rPr sz="1200" dirty="0">
                <a:latin typeface="Carlito"/>
                <a:cs typeface="Carlito"/>
              </a:rPr>
              <a:t>What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first</a:t>
            </a:r>
            <a:r>
              <a:rPr sz="1200" spc="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page</a:t>
            </a:r>
            <a:r>
              <a:rPr sz="1200" spc="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of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launch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data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looked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like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on</a:t>
            </a:r>
            <a:r>
              <a:rPr sz="1200" spc="5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Wikipedia </a:t>
            </a:r>
            <a:r>
              <a:rPr sz="1200" dirty="0">
                <a:latin typeface="Carlito"/>
                <a:cs typeface="Carlito"/>
              </a:rPr>
              <a:t>prior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to</a:t>
            </a:r>
            <a:r>
              <a:rPr sz="1200" spc="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web</a:t>
            </a:r>
            <a:r>
              <a:rPr sz="1200" spc="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scraping</a:t>
            </a:r>
            <a:endParaRPr sz="1200">
              <a:latin typeface="Carlito"/>
              <a:cs typeface="Carlito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686" y="2488692"/>
            <a:ext cx="2477325" cy="32583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241291" y="2493264"/>
            <a:ext cx="117538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endParaRPr sz="100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</a:pPr>
            <a:r>
              <a:rPr sz="1000" b="1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0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rlito"/>
                <a:cs typeface="Carlito"/>
              </a:rPr>
              <a:t>Collection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3644" y="2493264"/>
            <a:ext cx="117665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endParaRPr sz="1000">
              <a:latin typeface="Times New Roman"/>
              <a:cs typeface="Times New Roman"/>
            </a:endParaRPr>
          </a:p>
          <a:p>
            <a:pPr marL="549275" indent="-90805">
              <a:lnSpc>
                <a:spcPct val="100000"/>
              </a:lnSpc>
              <a:buChar char="•"/>
              <a:tabLst>
                <a:tab pos="549275" algn="l"/>
              </a:tabLst>
            </a:pP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7519" y="2493264"/>
            <a:ext cx="117538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68580" rIns="0" bIns="0" rtlCol="0">
            <a:spAutoFit/>
          </a:bodyPr>
          <a:lstStyle/>
          <a:p>
            <a:pPr marL="116839" marR="59055" indent="-52069">
              <a:lnSpc>
                <a:spcPts val="1090"/>
              </a:lnSpc>
              <a:spcBef>
                <a:spcPts val="540"/>
              </a:spcBef>
              <a:buChar char="•"/>
              <a:tabLst>
                <a:tab pos="116839" algn="l"/>
                <a:tab pos="155575" algn="l"/>
              </a:tabLst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	Acquired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historical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Open-Source</a:t>
            </a:r>
            <a:r>
              <a:rPr sz="10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REST</a:t>
            </a:r>
            <a:endParaRPr sz="1000">
              <a:latin typeface="Carlito"/>
              <a:cs typeface="Carlito"/>
            </a:endParaRPr>
          </a:p>
          <a:p>
            <a:pPr marL="217804">
              <a:lnSpc>
                <a:spcPts val="1065"/>
              </a:lnSpc>
            </a:pP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SpaceX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1291" y="3316223"/>
            <a:ext cx="117538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68580" rIns="0" bIns="0" rtlCol="0">
            <a:spAutoFit/>
          </a:bodyPr>
          <a:lstStyle/>
          <a:p>
            <a:pPr marL="116839" marR="108585" indent="133350">
              <a:lnSpc>
                <a:spcPts val="1090"/>
              </a:lnSpc>
              <a:spcBef>
                <a:spcPts val="540"/>
              </a:spcBef>
              <a:buChar char="•"/>
              <a:tabLst>
                <a:tab pos="250190" algn="l"/>
              </a:tabLst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Requested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 parsed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SpaceX</a:t>
            </a:r>
            <a:endParaRPr sz="1000">
              <a:latin typeface="Carlito"/>
              <a:cs typeface="Carlito"/>
            </a:endParaRPr>
          </a:p>
          <a:p>
            <a:pPr marL="276860" marR="33655" indent="-236220">
              <a:lnSpc>
                <a:spcPts val="1080"/>
              </a:lnSpc>
              <a:spcBef>
                <a:spcPts val="15"/>
              </a:spcBef>
            </a:pP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 GET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33644" y="3316223"/>
            <a:ext cx="117665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68580" rIns="0" bIns="0" rtlCol="0">
            <a:spAutoFit/>
          </a:bodyPr>
          <a:lstStyle/>
          <a:p>
            <a:pPr marL="132080" marR="123825" indent="206375">
              <a:lnSpc>
                <a:spcPts val="1090"/>
              </a:lnSpc>
              <a:spcBef>
                <a:spcPts val="540"/>
              </a:spcBef>
              <a:buChar char="•"/>
              <a:tabLst>
                <a:tab pos="338455" algn="l"/>
              </a:tabLst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Filtered</a:t>
            </a:r>
            <a:r>
              <a:rPr sz="10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 dataframe</a:t>
            </a:r>
            <a:r>
              <a:rPr sz="1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include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Falcon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endParaRPr sz="1000">
              <a:latin typeface="Carlito"/>
              <a:cs typeface="Carlito"/>
            </a:endParaRPr>
          </a:p>
          <a:p>
            <a:pPr marL="360680">
              <a:lnSpc>
                <a:spcPts val="1065"/>
              </a:lnSpc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launches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7519" y="3316223"/>
            <a:ext cx="117538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68580" rIns="0" bIns="0" rtlCol="0">
            <a:spAutoFit/>
          </a:bodyPr>
          <a:lstStyle/>
          <a:p>
            <a:pPr marL="66675" marR="59055" indent="127000">
              <a:lnSpc>
                <a:spcPts val="1090"/>
              </a:lnSpc>
              <a:spcBef>
                <a:spcPts val="540"/>
              </a:spcBef>
              <a:buChar char="•"/>
              <a:tabLst>
                <a:tab pos="193675" algn="l"/>
              </a:tabLst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Replaced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missing payload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mass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 values</a:t>
            </a:r>
            <a:endParaRPr sz="1000">
              <a:latin typeface="Carlito"/>
              <a:cs typeface="Carlito"/>
            </a:endParaRPr>
          </a:p>
          <a:p>
            <a:pPr marL="80645" marR="73660" indent="135255">
              <a:lnSpc>
                <a:spcPts val="1080"/>
              </a:lnSpc>
              <a:spcBef>
                <a:spcPts val="15"/>
              </a:spcBef>
            </a:pP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classified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missions</a:t>
            </a:r>
            <a:r>
              <a:rPr sz="1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41291" y="4139184"/>
            <a:ext cx="117538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11366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94"/>
              </a:spcBef>
            </a:pPr>
            <a:endParaRPr sz="1000">
              <a:latin typeface="Times New Roman"/>
              <a:cs typeface="Times New Roman"/>
            </a:endParaRPr>
          </a:p>
          <a:p>
            <a:pPr marL="276225" indent="-90805">
              <a:lnSpc>
                <a:spcPct val="100000"/>
              </a:lnSpc>
              <a:buChar char="•"/>
              <a:tabLst>
                <a:tab pos="276225" algn="l"/>
              </a:tabLst>
            </a:pPr>
            <a:r>
              <a:rPr sz="1000" b="1" spc="-20" dirty="0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sz="10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Carlito"/>
                <a:cs typeface="Carlito"/>
              </a:rPr>
              <a:t>Scraping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33644" y="4139184"/>
            <a:ext cx="1176655" cy="706120"/>
          </a:xfrm>
          <a:custGeom>
            <a:avLst/>
            <a:gdLst/>
            <a:ahLst/>
            <a:cxnLst/>
            <a:rect l="l" t="t" r="r" b="b"/>
            <a:pathLst>
              <a:path w="1176654" h="706120">
                <a:moveTo>
                  <a:pt x="1176527" y="705612"/>
                </a:moveTo>
                <a:lnTo>
                  <a:pt x="0" y="705612"/>
                </a:lnTo>
                <a:lnTo>
                  <a:pt x="0" y="0"/>
                </a:lnTo>
                <a:lnTo>
                  <a:pt x="1176527" y="0"/>
                </a:lnTo>
                <a:lnTo>
                  <a:pt x="1176527" y="705612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87982" y="4042598"/>
            <a:ext cx="1069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505" indent="-90805">
              <a:lnSpc>
                <a:spcPct val="100000"/>
              </a:lnSpc>
              <a:spcBef>
                <a:spcPts val="95"/>
              </a:spcBef>
              <a:buChar char="•"/>
              <a:tabLst>
                <a:tab pos="103505" algn="l"/>
              </a:tabLst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Acquired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historical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3191" y="4181333"/>
            <a:ext cx="1038225" cy="7308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065" marR="5080" indent="3175" algn="ctr">
              <a:lnSpc>
                <a:spcPct val="90700"/>
              </a:lnSpc>
              <a:spcBef>
                <a:spcPts val="204"/>
              </a:spcBef>
            </a:pP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r>
              <a:rPr sz="1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'List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Falcon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 Falcon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Heavy Launches'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27519" y="4139184"/>
            <a:ext cx="117538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68580" rIns="0" bIns="0" rtlCol="0">
            <a:spAutoFit/>
          </a:bodyPr>
          <a:lstStyle/>
          <a:p>
            <a:pPr marL="66675" marR="57785" indent="195580">
              <a:lnSpc>
                <a:spcPts val="1090"/>
              </a:lnSpc>
              <a:spcBef>
                <a:spcPts val="540"/>
              </a:spcBef>
              <a:buChar char="•"/>
              <a:tabLst>
                <a:tab pos="262255" algn="l"/>
              </a:tabLst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Requested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 Falcon9</a:t>
            </a: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Wiki</a:t>
            </a:r>
            <a:endParaRPr sz="1000">
              <a:latin typeface="Carlito"/>
              <a:cs typeface="Carlito"/>
            </a:endParaRPr>
          </a:p>
          <a:p>
            <a:pPr marL="215900" marR="208279" indent="36195">
              <a:lnSpc>
                <a:spcPts val="1080"/>
              </a:lnSpc>
              <a:spcBef>
                <a:spcPts val="15"/>
              </a:spcBef>
            </a:pP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its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 Wikipedia</a:t>
            </a:r>
            <a:r>
              <a:rPr sz="1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URL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87467" y="4962144"/>
            <a:ext cx="117665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66675" rIns="0" bIns="0" rtlCol="0">
            <a:spAutoFit/>
          </a:bodyPr>
          <a:lstStyle/>
          <a:p>
            <a:pPr marL="97155" marR="90805" indent="219710">
              <a:lnSpc>
                <a:spcPct val="90700"/>
              </a:lnSpc>
              <a:spcBef>
                <a:spcPts val="525"/>
              </a:spcBef>
              <a:buChar char="•"/>
              <a:tabLst>
                <a:tab pos="316865" algn="l"/>
              </a:tabLst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Extracted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 all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 column/variable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names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 HTML</a:t>
            </a:r>
            <a:r>
              <a:rPr sz="1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r>
              <a:rPr sz="1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header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81344" y="4962144"/>
            <a:ext cx="1175385" cy="70612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139065" rIns="0" bIns="0" rtlCol="0">
            <a:spAutoFit/>
          </a:bodyPr>
          <a:lstStyle/>
          <a:p>
            <a:pPr marL="54610" marR="47625" indent="161925">
              <a:lnSpc>
                <a:spcPts val="1090"/>
              </a:lnSpc>
              <a:spcBef>
                <a:spcPts val="1095"/>
              </a:spcBef>
              <a:buChar char="•"/>
              <a:tabLst>
                <a:tab pos="216535" algn="l"/>
              </a:tabLst>
            </a:pP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Parsed</a:t>
            </a:r>
            <a:r>
              <a:rPr sz="1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 table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converted</a:t>
            </a:r>
            <a:r>
              <a:rPr sz="1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sz="1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into </a:t>
            </a:r>
            <a:r>
              <a:rPr sz="1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Pandas</a:t>
            </a:r>
            <a:r>
              <a:rPr sz="1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rlito"/>
                <a:cs typeface="Carlito"/>
              </a:rPr>
              <a:t>data frame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651" rIns="0" bIns="0" rtlCol="0">
            <a:spAutoFit/>
          </a:bodyPr>
          <a:lstStyle/>
          <a:p>
            <a:pPr marL="2110740">
              <a:lnSpc>
                <a:spcPct val="100000"/>
              </a:lnSpc>
              <a:spcBef>
                <a:spcPts val="135"/>
              </a:spcBef>
            </a:pPr>
            <a:r>
              <a:rPr dirty="0"/>
              <a:t>Data</a:t>
            </a:r>
            <a:r>
              <a:rPr spc="-100" dirty="0"/>
              <a:t> </a:t>
            </a:r>
            <a:r>
              <a:rPr dirty="0"/>
              <a:t>Collection</a:t>
            </a:r>
            <a:r>
              <a:rPr spc="-90" dirty="0"/>
              <a:t> </a:t>
            </a:r>
            <a:r>
              <a:rPr dirty="0"/>
              <a:t>–</a:t>
            </a:r>
            <a:r>
              <a:rPr spc="-55" dirty="0"/>
              <a:t> </a:t>
            </a:r>
            <a:r>
              <a:rPr dirty="0"/>
              <a:t>SpaceX</a:t>
            </a:r>
            <a:r>
              <a:rPr spc="-60" dirty="0"/>
              <a:t> </a:t>
            </a:r>
            <a:r>
              <a:rPr spc="-25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" y="2363723"/>
            <a:ext cx="9111995" cy="3944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87618" y="5837957"/>
            <a:ext cx="11430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-50" dirty="0">
                <a:latin typeface="Carlito"/>
                <a:cs typeface="Carlito"/>
              </a:rPr>
              <a:t>8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4430" y="2540508"/>
            <a:ext cx="8181975" cy="3266440"/>
            <a:chOff x="904430" y="2540508"/>
            <a:chExt cx="8181975" cy="3266440"/>
          </a:xfrm>
        </p:grpSpPr>
        <p:sp>
          <p:nvSpPr>
            <p:cNvPr id="6" name="object 6"/>
            <p:cNvSpPr/>
            <p:nvPr/>
          </p:nvSpPr>
          <p:spPr>
            <a:xfrm>
              <a:off x="4847844" y="2540508"/>
              <a:ext cx="4238625" cy="3266440"/>
            </a:xfrm>
            <a:custGeom>
              <a:avLst/>
              <a:gdLst/>
              <a:ahLst/>
              <a:cxnLst/>
              <a:rect l="l" t="t" r="r" b="b"/>
              <a:pathLst>
                <a:path w="4238625" h="3266440">
                  <a:moveTo>
                    <a:pt x="4572" y="3261360"/>
                  </a:moveTo>
                  <a:lnTo>
                    <a:pt x="0" y="3261360"/>
                  </a:lnTo>
                  <a:lnTo>
                    <a:pt x="0" y="3230880"/>
                  </a:lnTo>
                  <a:lnTo>
                    <a:pt x="9144" y="3230880"/>
                  </a:lnTo>
                  <a:lnTo>
                    <a:pt x="9144" y="3258312"/>
                  </a:lnTo>
                  <a:lnTo>
                    <a:pt x="4572" y="3258312"/>
                  </a:lnTo>
                  <a:lnTo>
                    <a:pt x="4572" y="3261360"/>
                  </a:lnTo>
                  <a:close/>
                </a:path>
                <a:path w="4238625" h="3266440">
                  <a:moveTo>
                    <a:pt x="18288" y="3265932"/>
                  </a:moveTo>
                  <a:lnTo>
                    <a:pt x="4572" y="3265932"/>
                  </a:lnTo>
                  <a:lnTo>
                    <a:pt x="4572" y="3258312"/>
                  </a:lnTo>
                  <a:lnTo>
                    <a:pt x="9144" y="3258312"/>
                  </a:lnTo>
                  <a:lnTo>
                    <a:pt x="9144" y="3261360"/>
                  </a:lnTo>
                  <a:lnTo>
                    <a:pt x="18288" y="3261360"/>
                  </a:lnTo>
                  <a:lnTo>
                    <a:pt x="18288" y="3265932"/>
                  </a:lnTo>
                  <a:close/>
                </a:path>
                <a:path w="4238625" h="3266440">
                  <a:moveTo>
                    <a:pt x="18288" y="3261360"/>
                  </a:moveTo>
                  <a:lnTo>
                    <a:pt x="9144" y="3261360"/>
                  </a:lnTo>
                  <a:lnTo>
                    <a:pt x="9144" y="3258312"/>
                  </a:lnTo>
                  <a:lnTo>
                    <a:pt x="18288" y="3258312"/>
                  </a:lnTo>
                  <a:lnTo>
                    <a:pt x="18288" y="3261360"/>
                  </a:lnTo>
                  <a:close/>
                </a:path>
                <a:path w="4238625" h="3266440">
                  <a:moveTo>
                    <a:pt x="9144" y="3206496"/>
                  </a:moveTo>
                  <a:lnTo>
                    <a:pt x="0" y="3206496"/>
                  </a:lnTo>
                  <a:lnTo>
                    <a:pt x="0" y="3176016"/>
                  </a:lnTo>
                  <a:lnTo>
                    <a:pt x="9144" y="3176016"/>
                  </a:lnTo>
                  <a:lnTo>
                    <a:pt x="9144" y="3206496"/>
                  </a:lnTo>
                  <a:close/>
                </a:path>
                <a:path w="4238625" h="3266440">
                  <a:moveTo>
                    <a:pt x="9144" y="3151632"/>
                  </a:moveTo>
                  <a:lnTo>
                    <a:pt x="0" y="3151632"/>
                  </a:lnTo>
                  <a:lnTo>
                    <a:pt x="0" y="3121152"/>
                  </a:lnTo>
                  <a:lnTo>
                    <a:pt x="9144" y="3121152"/>
                  </a:lnTo>
                  <a:lnTo>
                    <a:pt x="9144" y="3151632"/>
                  </a:lnTo>
                  <a:close/>
                </a:path>
                <a:path w="4238625" h="3266440">
                  <a:moveTo>
                    <a:pt x="9144" y="3096768"/>
                  </a:moveTo>
                  <a:lnTo>
                    <a:pt x="0" y="3096768"/>
                  </a:lnTo>
                  <a:lnTo>
                    <a:pt x="0" y="3064764"/>
                  </a:lnTo>
                  <a:lnTo>
                    <a:pt x="9144" y="3064764"/>
                  </a:lnTo>
                  <a:lnTo>
                    <a:pt x="9144" y="3096768"/>
                  </a:lnTo>
                  <a:close/>
                </a:path>
                <a:path w="4238625" h="3266440">
                  <a:moveTo>
                    <a:pt x="9144" y="3041904"/>
                  </a:moveTo>
                  <a:lnTo>
                    <a:pt x="0" y="3041904"/>
                  </a:lnTo>
                  <a:lnTo>
                    <a:pt x="0" y="3009900"/>
                  </a:lnTo>
                  <a:lnTo>
                    <a:pt x="9144" y="3009900"/>
                  </a:lnTo>
                  <a:lnTo>
                    <a:pt x="9144" y="3041904"/>
                  </a:lnTo>
                  <a:close/>
                </a:path>
                <a:path w="4238625" h="3266440">
                  <a:moveTo>
                    <a:pt x="9144" y="2987040"/>
                  </a:moveTo>
                  <a:lnTo>
                    <a:pt x="0" y="2987040"/>
                  </a:lnTo>
                  <a:lnTo>
                    <a:pt x="0" y="2955036"/>
                  </a:lnTo>
                  <a:lnTo>
                    <a:pt x="9144" y="2955036"/>
                  </a:lnTo>
                  <a:lnTo>
                    <a:pt x="9144" y="2987040"/>
                  </a:lnTo>
                  <a:close/>
                </a:path>
                <a:path w="4238625" h="3266440">
                  <a:moveTo>
                    <a:pt x="9144" y="2932176"/>
                  </a:moveTo>
                  <a:lnTo>
                    <a:pt x="0" y="2932176"/>
                  </a:lnTo>
                  <a:lnTo>
                    <a:pt x="0" y="2900172"/>
                  </a:lnTo>
                  <a:lnTo>
                    <a:pt x="9144" y="2900172"/>
                  </a:lnTo>
                  <a:lnTo>
                    <a:pt x="9144" y="2932176"/>
                  </a:lnTo>
                  <a:close/>
                </a:path>
                <a:path w="4238625" h="3266440">
                  <a:moveTo>
                    <a:pt x="9144" y="2877312"/>
                  </a:moveTo>
                  <a:lnTo>
                    <a:pt x="0" y="2877312"/>
                  </a:lnTo>
                  <a:lnTo>
                    <a:pt x="0" y="2845308"/>
                  </a:lnTo>
                  <a:lnTo>
                    <a:pt x="9144" y="2845308"/>
                  </a:lnTo>
                  <a:lnTo>
                    <a:pt x="9144" y="2877312"/>
                  </a:lnTo>
                  <a:close/>
                </a:path>
                <a:path w="4238625" h="3266440">
                  <a:moveTo>
                    <a:pt x="9144" y="2822448"/>
                  </a:moveTo>
                  <a:lnTo>
                    <a:pt x="0" y="2822448"/>
                  </a:lnTo>
                  <a:lnTo>
                    <a:pt x="0" y="2790444"/>
                  </a:lnTo>
                  <a:lnTo>
                    <a:pt x="9144" y="2790444"/>
                  </a:lnTo>
                  <a:lnTo>
                    <a:pt x="9144" y="2822448"/>
                  </a:lnTo>
                  <a:close/>
                </a:path>
                <a:path w="4238625" h="3266440">
                  <a:moveTo>
                    <a:pt x="9144" y="2767584"/>
                  </a:moveTo>
                  <a:lnTo>
                    <a:pt x="0" y="2767584"/>
                  </a:lnTo>
                  <a:lnTo>
                    <a:pt x="0" y="2735580"/>
                  </a:lnTo>
                  <a:lnTo>
                    <a:pt x="9144" y="2735580"/>
                  </a:lnTo>
                  <a:lnTo>
                    <a:pt x="9144" y="2767584"/>
                  </a:lnTo>
                  <a:close/>
                </a:path>
                <a:path w="4238625" h="3266440">
                  <a:moveTo>
                    <a:pt x="9144" y="2711196"/>
                  </a:moveTo>
                  <a:lnTo>
                    <a:pt x="0" y="2711196"/>
                  </a:lnTo>
                  <a:lnTo>
                    <a:pt x="0" y="2680716"/>
                  </a:lnTo>
                  <a:lnTo>
                    <a:pt x="9144" y="2680716"/>
                  </a:lnTo>
                  <a:lnTo>
                    <a:pt x="9144" y="2711196"/>
                  </a:lnTo>
                  <a:close/>
                </a:path>
                <a:path w="4238625" h="3266440">
                  <a:moveTo>
                    <a:pt x="9144" y="2656332"/>
                  </a:moveTo>
                  <a:lnTo>
                    <a:pt x="0" y="2656332"/>
                  </a:lnTo>
                  <a:lnTo>
                    <a:pt x="0" y="2625852"/>
                  </a:lnTo>
                  <a:lnTo>
                    <a:pt x="9144" y="2625852"/>
                  </a:lnTo>
                  <a:lnTo>
                    <a:pt x="9144" y="2656332"/>
                  </a:lnTo>
                  <a:close/>
                </a:path>
                <a:path w="4238625" h="3266440">
                  <a:moveTo>
                    <a:pt x="9144" y="2601468"/>
                  </a:moveTo>
                  <a:lnTo>
                    <a:pt x="0" y="2601468"/>
                  </a:lnTo>
                  <a:lnTo>
                    <a:pt x="0" y="2570988"/>
                  </a:lnTo>
                  <a:lnTo>
                    <a:pt x="9144" y="2570988"/>
                  </a:lnTo>
                  <a:lnTo>
                    <a:pt x="9144" y="2601468"/>
                  </a:lnTo>
                  <a:close/>
                </a:path>
                <a:path w="4238625" h="3266440">
                  <a:moveTo>
                    <a:pt x="9144" y="2546604"/>
                  </a:moveTo>
                  <a:lnTo>
                    <a:pt x="0" y="2546604"/>
                  </a:lnTo>
                  <a:lnTo>
                    <a:pt x="0" y="2516124"/>
                  </a:lnTo>
                  <a:lnTo>
                    <a:pt x="9144" y="2516124"/>
                  </a:lnTo>
                  <a:lnTo>
                    <a:pt x="9144" y="2546604"/>
                  </a:lnTo>
                  <a:close/>
                </a:path>
                <a:path w="4238625" h="3266440">
                  <a:moveTo>
                    <a:pt x="9144" y="2491740"/>
                  </a:moveTo>
                  <a:lnTo>
                    <a:pt x="0" y="2491740"/>
                  </a:lnTo>
                  <a:lnTo>
                    <a:pt x="0" y="2459736"/>
                  </a:lnTo>
                  <a:lnTo>
                    <a:pt x="9144" y="2459736"/>
                  </a:lnTo>
                  <a:lnTo>
                    <a:pt x="9144" y="2491740"/>
                  </a:lnTo>
                  <a:close/>
                </a:path>
                <a:path w="4238625" h="3266440">
                  <a:moveTo>
                    <a:pt x="9144" y="2436876"/>
                  </a:moveTo>
                  <a:lnTo>
                    <a:pt x="0" y="2436876"/>
                  </a:lnTo>
                  <a:lnTo>
                    <a:pt x="0" y="2404872"/>
                  </a:lnTo>
                  <a:lnTo>
                    <a:pt x="9144" y="2404872"/>
                  </a:lnTo>
                  <a:lnTo>
                    <a:pt x="9144" y="2436876"/>
                  </a:lnTo>
                  <a:close/>
                </a:path>
                <a:path w="4238625" h="3266440">
                  <a:moveTo>
                    <a:pt x="9144" y="2382012"/>
                  </a:moveTo>
                  <a:lnTo>
                    <a:pt x="0" y="2382012"/>
                  </a:lnTo>
                  <a:lnTo>
                    <a:pt x="0" y="2350008"/>
                  </a:lnTo>
                  <a:lnTo>
                    <a:pt x="9144" y="2350008"/>
                  </a:lnTo>
                  <a:lnTo>
                    <a:pt x="9144" y="2382012"/>
                  </a:lnTo>
                  <a:close/>
                </a:path>
                <a:path w="4238625" h="3266440">
                  <a:moveTo>
                    <a:pt x="9144" y="2327148"/>
                  </a:moveTo>
                  <a:lnTo>
                    <a:pt x="0" y="2327148"/>
                  </a:lnTo>
                  <a:lnTo>
                    <a:pt x="0" y="2295144"/>
                  </a:lnTo>
                  <a:lnTo>
                    <a:pt x="9144" y="2295144"/>
                  </a:lnTo>
                  <a:lnTo>
                    <a:pt x="9144" y="2327148"/>
                  </a:lnTo>
                  <a:close/>
                </a:path>
                <a:path w="4238625" h="3266440">
                  <a:moveTo>
                    <a:pt x="9144" y="2272284"/>
                  </a:moveTo>
                  <a:lnTo>
                    <a:pt x="0" y="2272284"/>
                  </a:lnTo>
                  <a:lnTo>
                    <a:pt x="0" y="2240280"/>
                  </a:lnTo>
                  <a:lnTo>
                    <a:pt x="9144" y="2240280"/>
                  </a:lnTo>
                  <a:lnTo>
                    <a:pt x="9144" y="2272284"/>
                  </a:lnTo>
                  <a:close/>
                </a:path>
                <a:path w="4238625" h="3266440">
                  <a:moveTo>
                    <a:pt x="9144" y="2217420"/>
                  </a:moveTo>
                  <a:lnTo>
                    <a:pt x="0" y="2217420"/>
                  </a:lnTo>
                  <a:lnTo>
                    <a:pt x="0" y="2185416"/>
                  </a:lnTo>
                  <a:lnTo>
                    <a:pt x="9144" y="2185416"/>
                  </a:lnTo>
                  <a:lnTo>
                    <a:pt x="9144" y="2217420"/>
                  </a:lnTo>
                  <a:close/>
                </a:path>
                <a:path w="4238625" h="3266440">
                  <a:moveTo>
                    <a:pt x="9144" y="2162556"/>
                  </a:moveTo>
                  <a:lnTo>
                    <a:pt x="0" y="2162556"/>
                  </a:lnTo>
                  <a:lnTo>
                    <a:pt x="0" y="2130552"/>
                  </a:lnTo>
                  <a:lnTo>
                    <a:pt x="9144" y="2130552"/>
                  </a:lnTo>
                  <a:lnTo>
                    <a:pt x="9144" y="2162556"/>
                  </a:lnTo>
                  <a:close/>
                </a:path>
                <a:path w="4238625" h="3266440">
                  <a:moveTo>
                    <a:pt x="9144" y="2106168"/>
                  </a:moveTo>
                  <a:lnTo>
                    <a:pt x="0" y="2106168"/>
                  </a:lnTo>
                  <a:lnTo>
                    <a:pt x="0" y="2075688"/>
                  </a:lnTo>
                  <a:lnTo>
                    <a:pt x="9144" y="2075688"/>
                  </a:lnTo>
                  <a:lnTo>
                    <a:pt x="9144" y="2106168"/>
                  </a:lnTo>
                  <a:close/>
                </a:path>
                <a:path w="4238625" h="3266440">
                  <a:moveTo>
                    <a:pt x="9144" y="2051304"/>
                  </a:moveTo>
                  <a:lnTo>
                    <a:pt x="0" y="2051304"/>
                  </a:lnTo>
                  <a:lnTo>
                    <a:pt x="0" y="2020824"/>
                  </a:lnTo>
                  <a:lnTo>
                    <a:pt x="9144" y="2020824"/>
                  </a:lnTo>
                  <a:lnTo>
                    <a:pt x="9144" y="2051304"/>
                  </a:lnTo>
                  <a:close/>
                </a:path>
                <a:path w="4238625" h="3266440">
                  <a:moveTo>
                    <a:pt x="9144" y="1996440"/>
                  </a:moveTo>
                  <a:lnTo>
                    <a:pt x="0" y="1996440"/>
                  </a:lnTo>
                  <a:lnTo>
                    <a:pt x="0" y="1965960"/>
                  </a:lnTo>
                  <a:lnTo>
                    <a:pt x="9144" y="1965960"/>
                  </a:lnTo>
                  <a:lnTo>
                    <a:pt x="9144" y="1996440"/>
                  </a:lnTo>
                  <a:close/>
                </a:path>
                <a:path w="4238625" h="3266440">
                  <a:moveTo>
                    <a:pt x="9144" y="1941576"/>
                  </a:moveTo>
                  <a:lnTo>
                    <a:pt x="0" y="1941576"/>
                  </a:lnTo>
                  <a:lnTo>
                    <a:pt x="0" y="1911096"/>
                  </a:lnTo>
                  <a:lnTo>
                    <a:pt x="9144" y="1911096"/>
                  </a:lnTo>
                  <a:lnTo>
                    <a:pt x="9144" y="1941576"/>
                  </a:lnTo>
                  <a:close/>
                </a:path>
                <a:path w="4238625" h="3266440">
                  <a:moveTo>
                    <a:pt x="9144" y="1886712"/>
                  </a:moveTo>
                  <a:lnTo>
                    <a:pt x="0" y="1886712"/>
                  </a:lnTo>
                  <a:lnTo>
                    <a:pt x="0" y="1854708"/>
                  </a:lnTo>
                  <a:lnTo>
                    <a:pt x="9144" y="1854708"/>
                  </a:lnTo>
                  <a:lnTo>
                    <a:pt x="9144" y="1886712"/>
                  </a:lnTo>
                  <a:close/>
                </a:path>
                <a:path w="4238625" h="3266440">
                  <a:moveTo>
                    <a:pt x="9144" y="1831848"/>
                  </a:moveTo>
                  <a:lnTo>
                    <a:pt x="0" y="1831848"/>
                  </a:lnTo>
                  <a:lnTo>
                    <a:pt x="0" y="1799844"/>
                  </a:lnTo>
                  <a:lnTo>
                    <a:pt x="9144" y="1799844"/>
                  </a:lnTo>
                  <a:lnTo>
                    <a:pt x="9144" y="1831848"/>
                  </a:lnTo>
                  <a:close/>
                </a:path>
                <a:path w="4238625" h="3266440">
                  <a:moveTo>
                    <a:pt x="9144" y="1776984"/>
                  </a:moveTo>
                  <a:lnTo>
                    <a:pt x="0" y="1776984"/>
                  </a:lnTo>
                  <a:lnTo>
                    <a:pt x="0" y="1744980"/>
                  </a:lnTo>
                  <a:lnTo>
                    <a:pt x="9144" y="1744980"/>
                  </a:lnTo>
                  <a:lnTo>
                    <a:pt x="9144" y="1776984"/>
                  </a:lnTo>
                  <a:close/>
                </a:path>
                <a:path w="4238625" h="3266440">
                  <a:moveTo>
                    <a:pt x="9144" y="1722120"/>
                  </a:moveTo>
                  <a:lnTo>
                    <a:pt x="0" y="1722120"/>
                  </a:lnTo>
                  <a:lnTo>
                    <a:pt x="0" y="1690116"/>
                  </a:lnTo>
                  <a:lnTo>
                    <a:pt x="9144" y="1690116"/>
                  </a:lnTo>
                  <a:lnTo>
                    <a:pt x="9144" y="1722120"/>
                  </a:lnTo>
                  <a:close/>
                </a:path>
                <a:path w="4238625" h="3266440">
                  <a:moveTo>
                    <a:pt x="9144" y="1667256"/>
                  </a:moveTo>
                  <a:lnTo>
                    <a:pt x="0" y="1667256"/>
                  </a:lnTo>
                  <a:lnTo>
                    <a:pt x="0" y="1635252"/>
                  </a:lnTo>
                  <a:lnTo>
                    <a:pt x="9144" y="1635252"/>
                  </a:lnTo>
                  <a:lnTo>
                    <a:pt x="9144" y="1667256"/>
                  </a:lnTo>
                  <a:close/>
                </a:path>
                <a:path w="4238625" h="3266440">
                  <a:moveTo>
                    <a:pt x="9144" y="1612392"/>
                  </a:moveTo>
                  <a:lnTo>
                    <a:pt x="0" y="1612392"/>
                  </a:lnTo>
                  <a:lnTo>
                    <a:pt x="0" y="1580388"/>
                  </a:lnTo>
                  <a:lnTo>
                    <a:pt x="9144" y="1580388"/>
                  </a:lnTo>
                  <a:lnTo>
                    <a:pt x="9144" y="1612392"/>
                  </a:lnTo>
                  <a:close/>
                </a:path>
                <a:path w="4238625" h="3266440">
                  <a:moveTo>
                    <a:pt x="9144" y="1556004"/>
                  </a:moveTo>
                  <a:lnTo>
                    <a:pt x="0" y="1556004"/>
                  </a:lnTo>
                  <a:lnTo>
                    <a:pt x="0" y="1525524"/>
                  </a:lnTo>
                  <a:lnTo>
                    <a:pt x="9144" y="1525524"/>
                  </a:lnTo>
                  <a:lnTo>
                    <a:pt x="9144" y="1556004"/>
                  </a:lnTo>
                  <a:close/>
                </a:path>
                <a:path w="4238625" h="3266440">
                  <a:moveTo>
                    <a:pt x="9144" y="1501140"/>
                  </a:moveTo>
                  <a:lnTo>
                    <a:pt x="0" y="1501140"/>
                  </a:lnTo>
                  <a:lnTo>
                    <a:pt x="0" y="1470660"/>
                  </a:lnTo>
                  <a:lnTo>
                    <a:pt x="9144" y="1470660"/>
                  </a:lnTo>
                  <a:lnTo>
                    <a:pt x="9144" y="1501140"/>
                  </a:lnTo>
                  <a:close/>
                </a:path>
                <a:path w="4238625" h="3266440">
                  <a:moveTo>
                    <a:pt x="9144" y="1446276"/>
                  </a:moveTo>
                  <a:lnTo>
                    <a:pt x="0" y="1446276"/>
                  </a:lnTo>
                  <a:lnTo>
                    <a:pt x="0" y="1415796"/>
                  </a:lnTo>
                  <a:lnTo>
                    <a:pt x="9144" y="1415796"/>
                  </a:lnTo>
                  <a:lnTo>
                    <a:pt x="9144" y="1446276"/>
                  </a:lnTo>
                  <a:close/>
                </a:path>
                <a:path w="4238625" h="3266440">
                  <a:moveTo>
                    <a:pt x="9144" y="1391412"/>
                  </a:moveTo>
                  <a:lnTo>
                    <a:pt x="0" y="1391412"/>
                  </a:lnTo>
                  <a:lnTo>
                    <a:pt x="0" y="1360932"/>
                  </a:lnTo>
                  <a:lnTo>
                    <a:pt x="9144" y="1360932"/>
                  </a:lnTo>
                  <a:lnTo>
                    <a:pt x="9144" y="1391412"/>
                  </a:lnTo>
                  <a:close/>
                </a:path>
                <a:path w="4238625" h="3266440">
                  <a:moveTo>
                    <a:pt x="9144" y="1336548"/>
                  </a:moveTo>
                  <a:lnTo>
                    <a:pt x="0" y="1336548"/>
                  </a:lnTo>
                  <a:lnTo>
                    <a:pt x="0" y="1304544"/>
                  </a:lnTo>
                  <a:lnTo>
                    <a:pt x="9144" y="1304544"/>
                  </a:lnTo>
                  <a:lnTo>
                    <a:pt x="9144" y="1336548"/>
                  </a:lnTo>
                  <a:close/>
                </a:path>
                <a:path w="4238625" h="3266440">
                  <a:moveTo>
                    <a:pt x="9144" y="1281684"/>
                  </a:moveTo>
                  <a:lnTo>
                    <a:pt x="0" y="1281684"/>
                  </a:lnTo>
                  <a:lnTo>
                    <a:pt x="0" y="1249680"/>
                  </a:lnTo>
                  <a:lnTo>
                    <a:pt x="9144" y="1249680"/>
                  </a:lnTo>
                  <a:lnTo>
                    <a:pt x="9144" y="1281684"/>
                  </a:lnTo>
                  <a:close/>
                </a:path>
                <a:path w="4238625" h="3266440">
                  <a:moveTo>
                    <a:pt x="9144" y="1226820"/>
                  </a:moveTo>
                  <a:lnTo>
                    <a:pt x="0" y="1226820"/>
                  </a:lnTo>
                  <a:lnTo>
                    <a:pt x="0" y="1194816"/>
                  </a:lnTo>
                  <a:lnTo>
                    <a:pt x="9144" y="1194816"/>
                  </a:lnTo>
                  <a:lnTo>
                    <a:pt x="9144" y="1226820"/>
                  </a:lnTo>
                  <a:close/>
                </a:path>
                <a:path w="4238625" h="3266440">
                  <a:moveTo>
                    <a:pt x="9144" y="1171956"/>
                  </a:moveTo>
                  <a:lnTo>
                    <a:pt x="0" y="1171956"/>
                  </a:lnTo>
                  <a:lnTo>
                    <a:pt x="0" y="1139952"/>
                  </a:lnTo>
                  <a:lnTo>
                    <a:pt x="9144" y="1139952"/>
                  </a:lnTo>
                  <a:lnTo>
                    <a:pt x="9144" y="1171956"/>
                  </a:lnTo>
                  <a:close/>
                </a:path>
                <a:path w="4238625" h="3266440">
                  <a:moveTo>
                    <a:pt x="9144" y="1117092"/>
                  </a:moveTo>
                  <a:lnTo>
                    <a:pt x="0" y="1117092"/>
                  </a:lnTo>
                  <a:lnTo>
                    <a:pt x="0" y="1085088"/>
                  </a:lnTo>
                  <a:lnTo>
                    <a:pt x="9144" y="1085088"/>
                  </a:lnTo>
                  <a:lnTo>
                    <a:pt x="9144" y="1117092"/>
                  </a:lnTo>
                  <a:close/>
                </a:path>
                <a:path w="4238625" h="3266440">
                  <a:moveTo>
                    <a:pt x="9144" y="1062228"/>
                  </a:moveTo>
                  <a:lnTo>
                    <a:pt x="0" y="1062228"/>
                  </a:lnTo>
                  <a:lnTo>
                    <a:pt x="0" y="1030224"/>
                  </a:lnTo>
                  <a:lnTo>
                    <a:pt x="9144" y="1030224"/>
                  </a:lnTo>
                  <a:lnTo>
                    <a:pt x="9144" y="1062228"/>
                  </a:lnTo>
                  <a:close/>
                </a:path>
                <a:path w="4238625" h="3266440">
                  <a:moveTo>
                    <a:pt x="9144" y="1007364"/>
                  </a:moveTo>
                  <a:lnTo>
                    <a:pt x="0" y="1007364"/>
                  </a:lnTo>
                  <a:lnTo>
                    <a:pt x="0" y="975360"/>
                  </a:lnTo>
                  <a:lnTo>
                    <a:pt x="9144" y="975360"/>
                  </a:lnTo>
                  <a:lnTo>
                    <a:pt x="9144" y="1007364"/>
                  </a:lnTo>
                  <a:close/>
                </a:path>
                <a:path w="4238625" h="3266440">
                  <a:moveTo>
                    <a:pt x="9144" y="950976"/>
                  </a:moveTo>
                  <a:lnTo>
                    <a:pt x="0" y="950976"/>
                  </a:lnTo>
                  <a:lnTo>
                    <a:pt x="0" y="920496"/>
                  </a:lnTo>
                  <a:lnTo>
                    <a:pt x="9144" y="920496"/>
                  </a:lnTo>
                  <a:lnTo>
                    <a:pt x="9144" y="950976"/>
                  </a:lnTo>
                  <a:close/>
                </a:path>
                <a:path w="4238625" h="3266440">
                  <a:moveTo>
                    <a:pt x="9144" y="896112"/>
                  </a:moveTo>
                  <a:lnTo>
                    <a:pt x="0" y="896112"/>
                  </a:lnTo>
                  <a:lnTo>
                    <a:pt x="0" y="865632"/>
                  </a:lnTo>
                  <a:lnTo>
                    <a:pt x="9144" y="865632"/>
                  </a:lnTo>
                  <a:lnTo>
                    <a:pt x="9144" y="896112"/>
                  </a:lnTo>
                  <a:close/>
                </a:path>
                <a:path w="4238625" h="3266440">
                  <a:moveTo>
                    <a:pt x="9144" y="841248"/>
                  </a:moveTo>
                  <a:lnTo>
                    <a:pt x="0" y="841248"/>
                  </a:lnTo>
                  <a:lnTo>
                    <a:pt x="0" y="810768"/>
                  </a:lnTo>
                  <a:lnTo>
                    <a:pt x="9144" y="810768"/>
                  </a:lnTo>
                  <a:lnTo>
                    <a:pt x="9144" y="841248"/>
                  </a:lnTo>
                  <a:close/>
                </a:path>
                <a:path w="4238625" h="3266440">
                  <a:moveTo>
                    <a:pt x="9144" y="786384"/>
                  </a:moveTo>
                  <a:lnTo>
                    <a:pt x="0" y="786384"/>
                  </a:lnTo>
                  <a:lnTo>
                    <a:pt x="0" y="755904"/>
                  </a:lnTo>
                  <a:lnTo>
                    <a:pt x="9144" y="755904"/>
                  </a:lnTo>
                  <a:lnTo>
                    <a:pt x="9144" y="786384"/>
                  </a:lnTo>
                  <a:close/>
                </a:path>
                <a:path w="4238625" h="3266440">
                  <a:moveTo>
                    <a:pt x="9144" y="731520"/>
                  </a:moveTo>
                  <a:lnTo>
                    <a:pt x="0" y="731520"/>
                  </a:lnTo>
                  <a:lnTo>
                    <a:pt x="0" y="699516"/>
                  </a:lnTo>
                  <a:lnTo>
                    <a:pt x="9144" y="699516"/>
                  </a:lnTo>
                  <a:lnTo>
                    <a:pt x="9144" y="731520"/>
                  </a:lnTo>
                  <a:close/>
                </a:path>
                <a:path w="4238625" h="3266440">
                  <a:moveTo>
                    <a:pt x="9144" y="676656"/>
                  </a:moveTo>
                  <a:lnTo>
                    <a:pt x="0" y="676656"/>
                  </a:lnTo>
                  <a:lnTo>
                    <a:pt x="0" y="644652"/>
                  </a:lnTo>
                  <a:lnTo>
                    <a:pt x="9144" y="644652"/>
                  </a:lnTo>
                  <a:lnTo>
                    <a:pt x="9144" y="676656"/>
                  </a:lnTo>
                  <a:close/>
                </a:path>
                <a:path w="4238625" h="3266440">
                  <a:moveTo>
                    <a:pt x="9144" y="621792"/>
                  </a:moveTo>
                  <a:lnTo>
                    <a:pt x="0" y="621792"/>
                  </a:lnTo>
                  <a:lnTo>
                    <a:pt x="0" y="589788"/>
                  </a:lnTo>
                  <a:lnTo>
                    <a:pt x="9144" y="589788"/>
                  </a:lnTo>
                  <a:lnTo>
                    <a:pt x="9144" y="621792"/>
                  </a:lnTo>
                  <a:close/>
                </a:path>
                <a:path w="4238625" h="3266440">
                  <a:moveTo>
                    <a:pt x="9144" y="566928"/>
                  </a:moveTo>
                  <a:lnTo>
                    <a:pt x="0" y="566928"/>
                  </a:lnTo>
                  <a:lnTo>
                    <a:pt x="0" y="534924"/>
                  </a:lnTo>
                  <a:lnTo>
                    <a:pt x="9144" y="534924"/>
                  </a:lnTo>
                  <a:lnTo>
                    <a:pt x="9144" y="566928"/>
                  </a:lnTo>
                  <a:close/>
                </a:path>
                <a:path w="4238625" h="3266440">
                  <a:moveTo>
                    <a:pt x="9144" y="512064"/>
                  </a:moveTo>
                  <a:lnTo>
                    <a:pt x="0" y="512064"/>
                  </a:lnTo>
                  <a:lnTo>
                    <a:pt x="0" y="480060"/>
                  </a:lnTo>
                  <a:lnTo>
                    <a:pt x="9144" y="480060"/>
                  </a:lnTo>
                  <a:lnTo>
                    <a:pt x="9144" y="512064"/>
                  </a:lnTo>
                  <a:close/>
                </a:path>
                <a:path w="4238625" h="3266440">
                  <a:moveTo>
                    <a:pt x="9144" y="457200"/>
                  </a:moveTo>
                  <a:lnTo>
                    <a:pt x="0" y="457200"/>
                  </a:lnTo>
                  <a:lnTo>
                    <a:pt x="0" y="425196"/>
                  </a:lnTo>
                  <a:lnTo>
                    <a:pt x="9144" y="425196"/>
                  </a:lnTo>
                  <a:lnTo>
                    <a:pt x="9144" y="457200"/>
                  </a:lnTo>
                  <a:close/>
                </a:path>
                <a:path w="4238625" h="3266440">
                  <a:moveTo>
                    <a:pt x="9144" y="402336"/>
                  </a:moveTo>
                  <a:lnTo>
                    <a:pt x="0" y="402336"/>
                  </a:lnTo>
                  <a:lnTo>
                    <a:pt x="0" y="370332"/>
                  </a:lnTo>
                  <a:lnTo>
                    <a:pt x="9144" y="370332"/>
                  </a:lnTo>
                  <a:lnTo>
                    <a:pt x="9144" y="402336"/>
                  </a:lnTo>
                  <a:close/>
                </a:path>
                <a:path w="4238625" h="3266440">
                  <a:moveTo>
                    <a:pt x="9144" y="345948"/>
                  </a:moveTo>
                  <a:lnTo>
                    <a:pt x="0" y="345948"/>
                  </a:lnTo>
                  <a:lnTo>
                    <a:pt x="0" y="315468"/>
                  </a:lnTo>
                  <a:lnTo>
                    <a:pt x="9144" y="315468"/>
                  </a:lnTo>
                  <a:lnTo>
                    <a:pt x="9144" y="345948"/>
                  </a:lnTo>
                  <a:close/>
                </a:path>
                <a:path w="4238625" h="3266440">
                  <a:moveTo>
                    <a:pt x="9144" y="291084"/>
                  </a:moveTo>
                  <a:lnTo>
                    <a:pt x="0" y="291084"/>
                  </a:lnTo>
                  <a:lnTo>
                    <a:pt x="0" y="260604"/>
                  </a:lnTo>
                  <a:lnTo>
                    <a:pt x="9144" y="260604"/>
                  </a:lnTo>
                  <a:lnTo>
                    <a:pt x="9144" y="291084"/>
                  </a:lnTo>
                  <a:close/>
                </a:path>
                <a:path w="4238625" h="3266440">
                  <a:moveTo>
                    <a:pt x="9144" y="236220"/>
                  </a:moveTo>
                  <a:lnTo>
                    <a:pt x="0" y="236220"/>
                  </a:lnTo>
                  <a:lnTo>
                    <a:pt x="0" y="205740"/>
                  </a:lnTo>
                  <a:lnTo>
                    <a:pt x="9144" y="205740"/>
                  </a:lnTo>
                  <a:lnTo>
                    <a:pt x="9144" y="236220"/>
                  </a:lnTo>
                  <a:close/>
                </a:path>
                <a:path w="4238625" h="3266440">
                  <a:moveTo>
                    <a:pt x="9144" y="181356"/>
                  </a:moveTo>
                  <a:lnTo>
                    <a:pt x="0" y="181356"/>
                  </a:lnTo>
                  <a:lnTo>
                    <a:pt x="0" y="150876"/>
                  </a:lnTo>
                  <a:lnTo>
                    <a:pt x="9144" y="150876"/>
                  </a:lnTo>
                  <a:lnTo>
                    <a:pt x="9144" y="181356"/>
                  </a:lnTo>
                  <a:close/>
                </a:path>
                <a:path w="4238625" h="3266440">
                  <a:moveTo>
                    <a:pt x="9144" y="126492"/>
                  </a:moveTo>
                  <a:lnTo>
                    <a:pt x="0" y="126492"/>
                  </a:lnTo>
                  <a:lnTo>
                    <a:pt x="0" y="94488"/>
                  </a:lnTo>
                  <a:lnTo>
                    <a:pt x="9144" y="94488"/>
                  </a:lnTo>
                  <a:lnTo>
                    <a:pt x="9144" y="126492"/>
                  </a:lnTo>
                  <a:close/>
                </a:path>
                <a:path w="4238625" h="3266440">
                  <a:moveTo>
                    <a:pt x="9144" y="71628"/>
                  </a:moveTo>
                  <a:lnTo>
                    <a:pt x="0" y="71628"/>
                  </a:lnTo>
                  <a:lnTo>
                    <a:pt x="0" y="39624"/>
                  </a:lnTo>
                  <a:lnTo>
                    <a:pt x="9144" y="39624"/>
                  </a:lnTo>
                  <a:lnTo>
                    <a:pt x="9144" y="71628"/>
                  </a:lnTo>
                  <a:close/>
                </a:path>
                <a:path w="4238625" h="3266440">
                  <a:moveTo>
                    <a:pt x="9144" y="16764"/>
                  </a:moveTo>
                  <a:lnTo>
                    <a:pt x="0" y="1676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4572" y="0"/>
                  </a:lnTo>
                  <a:lnTo>
                    <a:pt x="22860" y="0"/>
                  </a:lnTo>
                  <a:lnTo>
                    <a:pt x="22860" y="3048"/>
                  </a:lnTo>
                  <a:lnTo>
                    <a:pt x="9144" y="3048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16764"/>
                  </a:lnTo>
                  <a:close/>
                </a:path>
                <a:path w="4238625" h="3266440">
                  <a:moveTo>
                    <a:pt x="9144" y="7620"/>
                  </a:moveTo>
                  <a:lnTo>
                    <a:pt x="4572" y="7620"/>
                  </a:lnTo>
                  <a:lnTo>
                    <a:pt x="9144" y="3048"/>
                  </a:lnTo>
                  <a:lnTo>
                    <a:pt x="9144" y="7620"/>
                  </a:lnTo>
                  <a:close/>
                </a:path>
                <a:path w="4238625" h="3266440">
                  <a:moveTo>
                    <a:pt x="22860" y="7620"/>
                  </a:moveTo>
                  <a:lnTo>
                    <a:pt x="9144" y="7620"/>
                  </a:lnTo>
                  <a:lnTo>
                    <a:pt x="9144" y="3048"/>
                  </a:lnTo>
                  <a:lnTo>
                    <a:pt x="22860" y="3048"/>
                  </a:lnTo>
                  <a:lnTo>
                    <a:pt x="22860" y="7620"/>
                  </a:lnTo>
                  <a:close/>
                </a:path>
                <a:path w="4238625" h="3266440">
                  <a:moveTo>
                    <a:pt x="77724" y="7620"/>
                  </a:moveTo>
                  <a:lnTo>
                    <a:pt x="47244" y="7620"/>
                  </a:lnTo>
                  <a:lnTo>
                    <a:pt x="47244" y="0"/>
                  </a:lnTo>
                  <a:lnTo>
                    <a:pt x="77724" y="0"/>
                  </a:lnTo>
                  <a:lnTo>
                    <a:pt x="77724" y="7620"/>
                  </a:lnTo>
                  <a:close/>
                </a:path>
                <a:path w="4238625" h="3266440">
                  <a:moveTo>
                    <a:pt x="132588" y="7620"/>
                  </a:moveTo>
                  <a:lnTo>
                    <a:pt x="102108" y="7620"/>
                  </a:lnTo>
                  <a:lnTo>
                    <a:pt x="102108" y="0"/>
                  </a:lnTo>
                  <a:lnTo>
                    <a:pt x="132588" y="0"/>
                  </a:lnTo>
                  <a:lnTo>
                    <a:pt x="132588" y="7620"/>
                  </a:lnTo>
                  <a:close/>
                </a:path>
                <a:path w="4238625" h="3266440">
                  <a:moveTo>
                    <a:pt x="187452" y="7620"/>
                  </a:moveTo>
                  <a:lnTo>
                    <a:pt x="156972" y="7620"/>
                  </a:lnTo>
                  <a:lnTo>
                    <a:pt x="156972" y="0"/>
                  </a:lnTo>
                  <a:lnTo>
                    <a:pt x="187452" y="0"/>
                  </a:lnTo>
                  <a:lnTo>
                    <a:pt x="187452" y="7620"/>
                  </a:lnTo>
                  <a:close/>
                </a:path>
                <a:path w="4238625" h="3266440">
                  <a:moveTo>
                    <a:pt x="243840" y="7620"/>
                  </a:moveTo>
                  <a:lnTo>
                    <a:pt x="211836" y="7620"/>
                  </a:lnTo>
                  <a:lnTo>
                    <a:pt x="211836" y="0"/>
                  </a:lnTo>
                  <a:lnTo>
                    <a:pt x="243840" y="0"/>
                  </a:lnTo>
                  <a:lnTo>
                    <a:pt x="243840" y="7620"/>
                  </a:lnTo>
                  <a:close/>
                </a:path>
                <a:path w="4238625" h="3266440">
                  <a:moveTo>
                    <a:pt x="298704" y="7620"/>
                  </a:moveTo>
                  <a:lnTo>
                    <a:pt x="266700" y="7620"/>
                  </a:lnTo>
                  <a:lnTo>
                    <a:pt x="266700" y="0"/>
                  </a:lnTo>
                  <a:lnTo>
                    <a:pt x="298704" y="0"/>
                  </a:lnTo>
                  <a:lnTo>
                    <a:pt x="298704" y="7620"/>
                  </a:lnTo>
                  <a:close/>
                </a:path>
                <a:path w="4238625" h="3266440">
                  <a:moveTo>
                    <a:pt x="353568" y="7620"/>
                  </a:moveTo>
                  <a:lnTo>
                    <a:pt x="321564" y="7620"/>
                  </a:lnTo>
                  <a:lnTo>
                    <a:pt x="321564" y="0"/>
                  </a:lnTo>
                  <a:lnTo>
                    <a:pt x="353568" y="0"/>
                  </a:lnTo>
                  <a:lnTo>
                    <a:pt x="353568" y="7620"/>
                  </a:lnTo>
                  <a:close/>
                </a:path>
                <a:path w="4238625" h="3266440">
                  <a:moveTo>
                    <a:pt x="408432" y="7620"/>
                  </a:moveTo>
                  <a:lnTo>
                    <a:pt x="376428" y="7620"/>
                  </a:lnTo>
                  <a:lnTo>
                    <a:pt x="376428" y="0"/>
                  </a:lnTo>
                  <a:lnTo>
                    <a:pt x="408432" y="0"/>
                  </a:lnTo>
                  <a:lnTo>
                    <a:pt x="408432" y="7620"/>
                  </a:lnTo>
                  <a:close/>
                </a:path>
                <a:path w="4238625" h="3266440">
                  <a:moveTo>
                    <a:pt x="463296" y="7620"/>
                  </a:moveTo>
                  <a:lnTo>
                    <a:pt x="431292" y="7620"/>
                  </a:lnTo>
                  <a:lnTo>
                    <a:pt x="431292" y="0"/>
                  </a:lnTo>
                  <a:lnTo>
                    <a:pt x="463296" y="0"/>
                  </a:lnTo>
                  <a:lnTo>
                    <a:pt x="463296" y="7620"/>
                  </a:lnTo>
                  <a:close/>
                </a:path>
                <a:path w="4238625" h="3266440">
                  <a:moveTo>
                    <a:pt x="518160" y="7620"/>
                  </a:moveTo>
                  <a:lnTo>
                    <a:pt x="486156" y="7620"/>
                  </a:lnTo>
                  <a:lnTo>
                    <a:pt x="486156" y="0"/>
                  </a:lnTo>
                  <a:lnTo>
                    <a:pt x="518160" y="0"/>
                  </a:lnTo>
                  <a:lnTo>
                    <a:pt x="518160" y="7620"/>
                  </a:lnTo>
                  <a:close/>
                </a:path>
                <a:path w="4238625" h="3266440">
                  <a:moveTo>
                    <a:pt x="573024" y="7620"/>
                  </a:moveTo>
                  <a:lnTo>
                    <a:pt x="542544" y="7620"/>
                  </a:lnTo>
                  <a:lnTo>
                    <a:pt x="542544" y="0"/>
                  </a:lnTo>
                  <a:lnTo>
                    <a:pt x="573024" y="0"/>
                  </a:lnTo>
                  <a:lnTo>
                    <a:pt x="573024" y="7620"/>
                  </a:lnTo>
                  <a:close/>
                </a:path>
                <a:path w="4238625" h="3266440">
                  <a:moveTo>
                    <a:pt x="627888" y="7620"/>
                  </a:moveTo>
                  <a:lnTo>
                    <a:pt x="597408" y="7620"/>
                  </a:lnTo>
                  <a:lnTo>
                    <a:pt x="597408" y="0"/>
                  </a:lnTo>
                  <a:lnTo>
                    <a:pt x="627888" y="0"/>
                  </a:lnTo>
                  <a:lnTo>
                    <a:pt x="627888" y="7620"/>
                  </a:lnTo>
                  <a:close/>
                </a:path>
                <a:path w="4238625" h="3266440">
                  <a:moveTo>
                    <a:pt x="682752" y="7620"/>
                  </a:moveTo>
                  <a:lnTo>
                    <a:pt x="652272" y="7620"/>
                  </a:lnTo>
                  <a:lnTo>
                    <a:pt x="652272" y="0"/>
                  </a:lnTo>
                  <a:lnTo>
                    <a:pt x="682752" y="0"/>
                  </a:lnTo>
                  <a:lnTo>
                    <a:pt x="682752" y="7620"/>
                  </a:lnTo>
                  <a:close/>
                </a:path>
                <a:path w="4238625" h="3266440">
                  <a:moveTo>
                    <a:pt x="737616" y="7620"/>
                  </a:moveTo>
                  <a:lnTo>
                    <a:pt x="707136" y="7620"/>
                  </a:lnTo>
                  <a:lnTo>
                    <a:pt x="707136" y="0"/>
                  </a:lnTo>
                  <a:lnTo>
                    <a:pt x="737616" y="0"/>
                  </a:lnTo>
                  <a:lnTo>
                    <a:pt x="737616" y="7620"/>
                  </a:lnTo>
                  <a:close/>
                </a:path>
                <a:path w="4238625" h="3266440">
                  <a:moveTo>
                    <a:pt x="794004" y="7620"/>
                  </a:moveTo>
                  <a:lnTo>
                    <a:pt x="762000" y="7620"/>
                  </a:lnTo>
                  <a:lnTo>
                    <a:pt x="762000" y="0"/>
                  </a:lnTo>
                  <a:lnTo>
                    <a:pt x="794004" y="0"/>
                  </a:lnTo>
                  <a:lnTo>
                    <a:pt x="794004" y="7620"/>
                  </a:lnTo>
                  <a:close/>
                </a:path>
                <a:path w="4238625" h="3266440">
                  <a:moveTo>
                    <a:pt x="848868" y="7620"/>
                  </a:moveTo>
                  <a:lnTo>
                    <a:pt x="816864" y="7620"/>
                  </a:lnTo>
                  <a:lnTo>
                    <a:pt x="816864" y="0"/>
                  </a:lnTo>
                  <a:lnTo>
                    <a:pt x="848868" y="0"/>
                  </a:lnTo>
                  <a:lnTo>
                    <a:pt x="848868" y="7620"/>
                  </a:lnTo>
                  <a:close/>
                </a:path>
                <a:path w="4238625" h="3266440">
                  <a:moveTo>
                    <a:pt x="903732" y="7620"/>
                  </a:moveTo>
                  <a:lnTo>
                    <a:pt x="871728" y="7620"/>
                  </a:lnTo>
                  <a:lnTo>
                    <a:pt x="871728" y="0"/>
                  </a:lnTo>
                  <a:lnTo>
                    <a:pt x="903732" y="0"/>
                  </a:lnTo>
                  <a:lnTo>
                    <a:pt x="903732" y="7620"/>
                  </a:lnTo>
                  <a:close/>
                </a:path>
                <a:path w="4238625" h="3266440">
                  <a:moveTo>
                    <a:pt x="958596" y="7620"/>
                  </a:moveTo>
                  <a:lnTo>
                    <a:pt x="926592" y="7620"/>
                  </a:lnTo>
                  <a:lnTo>
                    <a:pt x="926592" y="0"/>
                  </a:lnTo>
                  <a:lnTo>
                    <a:pt x="958596" y="0"/>
                  </a:lnTo>
                  <a:lnTo>
                    <a:pt x="958596" y="7620"/>
                  </a:lnTo>
                  <a:close/>
                </a:path>
                <a:path w="4238625" h="3266440">
                  <a:moveTo>
                    <a:pt x="1013460" y="7620"/>
                  </a:moveTo>
                  <a:lnTo>
                    <a:pt x="981456" y="7620"/>
                  </a:lnTo>
                  <a:lnTo>
                    <a:pt x="981456" y="0"/>
                  </a:lnTo>
                  <a:lnTo>
                    <a:pt x="1013460" y="0"/>
                  </a:lnTo>
                  <a:lnTo>
                    <a:pt x="1013460" y="7620"/>
                  </a:lnTo>
                  <a:close/>
                </a:path>
                <a:path w="4238625" h="3266440">
                  <a:moveTo>
                    <a:pt x="1068324" y="7620"/>
                  </a:moveTo>
                  <a:lnTo>
                    <a:pt x="1036320" y="7620"/>
                  </a:lnTo>
                  <a:lnTo>
                    <a:pt x="1036320" y="0"/>
                  </a:lnTo>
                  <a:lnTo>
                    <a:pt x="1068324" y="0"/>
                  </a:lnTo>
                  <a:lnTo>
                    <a:pt x="1068324" y="7620"/>
                  </a:lnTo>
                  <a:close/>
                </a:path>
                <a:path w="4238625" h="3266440">
                  <a:moveTo>
                    <a:pt x="1123188" y="7620"/>
                  </a:moveTo>
                  <a:lnTo>
                    <a:pt x="1091184" y="7620"/>
                  </a:lnTo>
                  <a:lnTo>
                    <a:pt x="1091184" y="0"/>
                  </a:lnTo>
                  <a:lnTo>
                    <a:pt x="1123188" y="0"/>
                  </a:lnTo>
                  <a:lnTo>
                    <a:pt x="1123188" y="7620"/>
                  </a:lnTo>
                  <a:close/>
                </a:path>
                <a:path w="4238625" h="3266440">
                  <a:moveTo>
                    <a:pt x="1178052" y="7620"/>
                  </a:moveTo>
                  <a:lnTo>
                    <a:pt x="1147572" y="7620"/>
                  </a:lnTo>
                  <a:lnTo>
                    <a:pt x="1147572" y="0"/>
                  </a:lnTo>
                  <a:lnTo>
                    <a:pt x="1178052" y="0"/>
                  </a:lnTo>
                  <a:lnTo>
                    <a:pt x="1178052" y="7620"/>
                  </a:lnTo>
                  <a:close/>
                </a:path>
                <a:path w="4238625" h="3266440">
                  <a:moveTo>
                    <a:pt x="1232916" y="7620"/>
                  </a:moveTo>
                  <a:lnTo>
                    <a:pt x="1202436" y="7620"/>
                  </a:lnTo>
                  <a:lnTo>
                    <a:pt x="1202436" y="0"/>
                  </a:lnTo>
                  <a:lnTo>
                    <a:pt x="1232916" y="0"/>
                  </a:lnTo>
                  <a:lnTo>
                    <a:pt x="1232916" y="7620"/>
                  </a:lnTo>
                  <a:close/>
                </a:path>
                <a:path w="4238625" h="3266440">
                  <a:moveTo>
                    <a:pt x="1287780" y="7620"/>
                  </a:moveTo>
                  <a:lnTo>
                    <a:pt x="1257300" y="7620"/>
                  </a:lnTo>
                  <a:lnTo>
                    <a:pt x="1257300" y="0"/>
                  </a:lnTo>
                  <a:lnTo>
                    <a:pt x="1287780" y="0"/>
                  </a:lnTo>
                  <a:lnTo>
                    <a:pt x="1287780" y="7620"/>
                  </a:lnTo>
                  <a:close/>
                </a:path>
                <a:path w="4238625" h="3266440">
                  <a:moveTo>
                    <a:pt x="1342644" y="7620"/>
                  </a:moveTo>
                  <a:lnTo>
                    <a:pt x="1312164" y="7620"/>
                  </a:lnTo>
                  <a:lnTo>
                    <a:pt x="1312164" y="0"/>
                  </a:lnTo>
                  <a:lnTo>
                    <a:pt x="1342644" y="0"/>
                  </a:lnTo>
                  <a:lnTo>
                    <a:pt x="1342644" y="7620"/>
                  </a:lnTo>
                  <a:close/>
                </a:path>
                <a:path w="4238625" h="3266440">
                  <a:moveTo>
                    <a:pt x="1399032" y="7620"/>
                  </a:moveTo>
                  <a:lnTo>
                    <a:pt x="1367028" y="7620"/>
                  </a:lnTo>
                  <a:lnTo>
                    <a:pt x="1367028" y="0"/>
                  </a:lnTo>
                  <a:lnTo>
                    <a:pt x="1399032" y="0"/>
                  </a:lnTo>
                  <a:lnTo>
                    <a:pt x="1399032" y="7620"/>
                  </a:lnTo>
                  <a:close/>
                </a:path>
                <a:path w="4238625" h="3266440">
                  <a:moveTo>
                    <a:pt x="1453896" y="7620"/>
                  </a:moveTo>
                  <a:lnTo>
                    <a:pt x="1421892" y="7620"/>
                  </a:lnTo>
                  <a:lnTo>
                    <a:pt x="1421892" y="0"/>
                  </a:lnTo>
                  <a:lnTo>
                    <a:pt x="1453896" y="0"/>
                  </a:lnTo>
                  <a:lnTo>
                    <a:pt x="1453896" y="7620"/>
                  </a:lnTo>
                  <a:close/>
                </a:path>
                <a:path w="4238625" h="3266440">
                  <a:moveTo>
                    <a:pt x="1508760" y="7620"/>
                  </a:moveTo>
                  <a:lnTo>
                    <a:pt x="1476756" y="7620"/>
                  </a:lnTo>
                  <a:lnTo>
                    <a:pt x="1476756" y="0"/>
                  </a:lnTo>
                  <a:lnTo>
                    <a:pt x="1508760" y="0"/>
                  </a:lnTo>
                  <a:lnTo>
                    <a:pt x="1508760" y="7620"/>
                  </a:lnTo>
                  <a:close/>
                </a:path>
                <a:path w="4238625" h="3266440">
                  <a:moveTo>
                    <a:pt x="1563624" y="7620"/>
                  </a:moveTo>
                  <a:lnTo>
                    <a:pt x="1531620" y="7620"/>
                  </a:lnTo>
                  <a:lnTo>
                    <a:pt x="1531620" y="0"/>
                  </a:lnTo>
                  <a:lnTo>
                    <a:pt x="1563624" y="0"/>
                  </a:lnTo>
                  <a:lnTo>
                    <a:pt x="1563624" y="7620"/>
                  </a:lnTo>
                  <a:close/>
                </a:path>
                <a:path w="4238625" h="3266440">
                  <a:moveTo>
                    <a:pt x="1618488" y="7620"/>
                  </a:moveTo>
                  <a:lnTo>
                    <a:pt x="1586484" y="7620"/>
                  </a:lnTo>
                  <a:lnTo>
                    <a:pt x="1586484" y="0"/>
                  </a:lnTo>
                  <a:lnTo>
                    <a:pt x="1618488" y="0"/>
                  </a:lnTo>
                  <a:lnTo>
                    <a:pt x="1618488" y="7620"/>
                  </a:lnTo>
                  <a:close/>
                </a:path>
                <a:path w="4238625" h="3266440">
                  <a:moveTo>
                    <a:pt x="1673352" y="7620"/>
                  </a:moveTo>
                  <a:lnTo>
                    <a:pt x="1641348" y="7620"/>
                  </a:lnTo>
                  <a:lnTo>
                    <a:pt x="1641348" y="0"/>
                  </a:lnTo>
                  <a:lnTo>
                    <a:pt x="1673352" y="0"/>
                  </a:lnTo>
                  <a:lnTo>
                    <a:pt x="1673352" y="7620"/>
                  </a:lnTo>
                  <a:close/>
                </a:path>
                <a:path w="4238625" h="3266440">
                  <a:moveTo>
                    <a:pt x="1728216" y="7620"/>
                  </a:moveTo>
                  <a:lnTo>
                    <a:pt x="1696212" y="7620"/>
                  </a:lnTo>
                  <a:lnTo>
                    <a:pt x="1696212" y="0"/>
                  </a:lnTo>
                  <a:lnTo>
                    <a:pt x="1728216" y="0"/>
                  </a:lnTo>
                  <a:lnTo>
                    <a:pt x="1728216" y="7620"/>
                  </a:lnTo>
                  <a:close/>
                </a:path>
                <a:path w="4238625" h="3266440">
                  <a:moveTo>
                    <a:pt x="1783080" y="7620"/>
                  </a:moveTo>
                  <a:lnTo>
                    <a:pt x="1752600" y="7620"/>
                  </a:lnTo>
                  <a:lnTo>
                    <a:pt x="1752600" y="0"/>
                  </a:lnTo>
                  <a:lnTo>
                    <a:pt x="1783080" y="0"/>
                  </a:lnTo>
                  <a:lnTo>
                    <a:pt x="1783080" y="7620"/>
                  </a:lnTo>
                  <a:close/>
                </a:path>
                <a:path w="4238625" h="3266440">
                  <a:moveTo>
                    <a:pt x="1837944" y="7620"/>
                  </a:moveTo>
                  <a:lnTo>
                    <a:pt x="1807464" y="7620"/>
                  </a:lnTo>
                  <a:lnTo>
                    <a:pt x="1807464" y="0"/>
                  </a:lnTo>
                  <a:lnTo>
                    <a:pt x="1837944" y="0"/>
                  </a:lnTo>
                  <a:lnTo>
                    <a:pt x="1837944" y="7620"/>
                  </a:lnTo>
                  <a:close/>
                </a:path>
                <a:path w="4238625" h="3266440">
                  <a:moveTo>
                    <a:pt x="1892808" y="7620"/>
                  </a:moveTo>
                  <a:lnTo>
                    <a:pt x="1862328" y="7620"/>
                  </a:lnTo>
                  <a:lnTo>
                    <a:pt x="1862328" y="0"/>
                  </a:lnTo>
                  <a:lnTo>
                    <a:pt x="1892808" y="0"/>
                  </a:lnTo>
                  <a:lnTo>
                    <a:pt x="1892808" y="7620"/>
                  </a:lnTo>
                  <a:close/>
                </a:path>
                <a:path w="4238625" h="3266440">
                  <a:moveTo>
                    <a:pt x="1947672" y="7620"/>
                  </a:moveTo>
                  <a:lnTo>
                    <a:pt x="1917192" y="7620"/>
                  </a:lnTo>
                  <a:lnTo>
                    <a:pt x="1917192" y="0"/>
                  </a:lnTo>
                  <a:lnTo>
                    <a:pt x="1947672" y="0"/>
                  </a:lnTo>
                  <a:lnTo>
                    <a:pt x="1947672" y="7620"/>
                  </a:lnTo>
                  <a:close/>
                </a:path>
                <a:path w="4238625" h="3266440">
                  <a:moveTo>
                    <a:pt x="2004060" y="7620"/>
                  </a:moveTo>
                  <a:lnTo>
                    <a:pt x="1972056" y="7620"/>
                  </a:lnTo>
                  <a:lnTo>
                    <a:pt x="1972056" y="0"/>
                  </a:lnTo>
                  <a:lnTo>
                    <a:pt x="2004060" y="0"/>
                  </a:lnTo>
                  <a:lnTo>
                    <a:pt x="2004060" y="7620"/>
                  </a:lnTo>
                  <a:close/>
                </a:path>
                <a:path w="4238625" h="3266440">
                  <a:moveTo>
                    <a:pt x="2058924" y="7620"/>
                  </a:moveTo>
                  <a:lnTo>
                    <a:pt x="2026920" y="7620"/>
                  </a:lnTo>
                  <a:lnTo>
                    <a:pt x="2026920" y="0"/>
                  </a:lnTo>
                  <a:lnTo>
                    <a:pt x="2058924" y="0"/>
                  </a:lnTo>
                  <a:lnTo>
                    <a:pt x="2058924" y="7620"/>
                  </a:lnTo>
                  <a:close/>
                </a:path>
                <a:path w="4238625" h="3266440">
                  <a:moveTo>
                    <a:pt x="2113788" y="7620"/>
                  </a:moveTo>
                  <a:lnTo>
                    <a:pt x="2081784" y="7620"/>
                  </a:lnTo>
                  <a:lnTo>
                    <a:pt x="2081784" y="0"/>
                  </a:lnTo>
                  <a:lnTo>
                    <a:pt x="2113788" y="0"/>
                  </a:lnTo>
                  <a:lnTo>
                    <a:pt x="2113788" y="7620"/>
                  </a:lnTo>
                  <a:close/>
                </a:path>
                <a:path w="4238625" h="3266440">
                  <a:moveTo>
                    <a:pt x="2168652" y="7620"/>
                  </a:moveTo>
                  <a:lnTo>
                    <a:pt x="2136648" y="7620"/>
                  </a:lnTo>
                  <a:lnTo>
                    <a:pt x="2136648" y="0"/>
                  </a:lnTo>
                  <a:lnTo>
                    <a:pt x="2168652" y="0"/>
                  </a:lnTo>
                  <a:lnTo>
                    <a:pt x="2168652" y="7620"/>
                  </a:lnTo>
                  <a:close/>
                </a:path>
                <a:path w="4238625" h="3266440">
                  <a:moveTo>
                    <a:pt x="2223516" y="7620"/>
                  </a:moveTo>
                  <a:lnTo>
                    <a:pt x="2191512" y="7620"/>
                  </a:lnTo>
                  <a:lnTo>
                    <a:pt x="2191512" y="0"/>
                  </a:lnTo>
                  <a:lnTo>
                    <a:pt x="2223516" y="0"/>
                  </a:lnTo>
                  <a:lnTo>
                    <a:pt x="2223516" y="7620"/>
                  </a:lnTo>
                  <a:close/>
                </a:path>
                <a:path w="4238625" h="3266440">
                  <a:moveTo>
                    <a:pt x="2278380" y="7620"/>
                  </a:moveTo>
                  <a:lnTo>
                    <a:pt x="2246376" y="7620"/>
                  </a:lnTo>
                  <a:lnTo>
                    <a:pt x="2246376" y="0"/>
                  </a:lnTo>
                  <a:lnTo>
                    <a:pt x="2278380" y="0"/>
                  </a:lnTo>
                  <a:lnTo>
                    <a:pt x="2278380" y="7620"/>
                  </a:lnTo>
                  <a:close/>
                </a:path>
                <a:path w="4238625" h="3266440">
                  <a:moveTo>
                    <a:pt x="2333244" y="7620"/>
                  </a:moveTo>
                  <a:lnTo>
                    <a:pt x="2302764" y="7620"/>
                  </a:lnTo>
                  <a:lnTo>
                    <a:pt x="2302764" y="0"/>
                  </a:lnTo>
                  <a:lnTo>
                    <a:pt x="2333244" y="0"/>
                  </a:lnTo>
                  <a:lnTo>
                    <a:pt x="2333244" y="7620"/>
                  </a:lnTo>
                  <a:close/>
                </a:path>
                <a:path w="4238625" h="3266440">
                  <a:moveTo>
                    <a:pt x="2388108" y="7620"/>
                  </a:moveTo>
                  <a:lnTo>
                    <a:pt x="2357628" y="7620"/>
                  </a:lnTo>
                  <a:lnTo>
                    <a:pt x="2357628" y="0"/>
                  </a:lnTo>
                  <a:lnTo>
                    <a:pt x="2388108" y="0"/>
                  </a:lnTo>
                  <a:lnTo>
                    <a:pt x="2388108" y="7620"/>
                  </a:lnTo>
                  <a:close/>
                </a:path>
                <a:path w="4238625" h="3266440">
                  <a:moveTo>
                    <a:pt x="2442972" y="7620"/>
                  </a:moveTo>
                  <a:lnTo>
                    <a:pt x="2412492" y="7620"/>
                  </a:lnTo>
                  <a:lnTo>
                    <a:pt x="2412492" y="0"/>
                  </a:lnTo>
                  <a:lnTo>
                    <a:pt x="2442972" y="0"/>
                  </a:lnTo>
                  <a:lnTo>
                    <a:pt x="2442972" y="7620"/>
                  </a:lnTo>
                  <a:close/>
                </a:path>
                <a:path w="4238625" h="3266440">
                  <a:moveTo>
                    <a:pt x="2497836" y="7620"/>
                  </a:moveTo>
                  <a:lnTo>
                    <a:pt x="2467356" y="7620"/>
                  </a:lnTo>
                  <a:lnTo>
                    <a:pt x="2467356" y="0"/>
                  </a:lnTo>
                  <a:lnTo>
                    <a:pt x="2497836" y="0"/>
                  </a:lnTo>
                  <a:lnTo>
                    <a:pt x="2497836" y="7620"/>
                  </a:lnTo>
                  <a:close/>
                </a:path>
                <a:path w="4238625" h="3266440">
                  <a:moveTo>
                    <a:pt x="2554224" y="7620"/>
                  </a:moveTo>
                  <a:lnTo>
                    <a:pt x="2522220" y="7620"/>
                  </a:lnTo>
                  <a:lnTo>
                    <a:pt x="2522220" y="0"/>
                  </a:lnTo>
                  <a:lnTo>
                    <a:pt x="2554224" y="0"/>
                  </a:lnTo>
                  <a:lnTo>
                    <a:pt x="2554224" y="7620"/>
                  </a:lnTo>
                  <a:close/>
                </a:path>
                <a:path w="4238625" h="3266440">
                  <a:moveTo>
                    <a:pt x="2609088" y="7620"/>
                  </a:moveTo>
                  <a:lnTo>
                    <a:pt x="2577084" y="7620"/>
                  </a:lnTo>
                  <a:lnTo>
                    <a:pt x="2577084" y="0"/>
                  </a:lnTo>
                  <a:lnTo>
                    <a:pt x="2609088" y="0"/>
                  </a:lnTo>
                  <a:lnTo>
                    <a:pt x="2609088" y="7620"/>
                  </a:lnTo>
                  <a:close/>
                </a:path>
                <a:path w="4238625" h="3266440">
                  <a:moveTo>
                    <a:pt x="2663952" y="7620"/>
                  </a:moveTo>
                  <a:lnTo>
                    <a:pt x="2631948" y="7620"/>
                  </a:lnTo>
                  <a:lnTo>
                    <a:pt x="2631948" y="0"/>
                  </a:lnTo>
                  <a:lnTo>
                    <a:pt x="2663952" y="0"/>
                  </a:lnTo>
                  <a:lnTo>
                    <a:pt x="2663952" y="7620"/>
                  </a:lnTo>
                  <a:close/>
                </a:path>
                <a:path w="4238625" h="3266440">
                  <a:moveTo>
                    <a:pt x="2718816" y="7620"/>
                  </a:moveTo>
                  <a:lnTo>
                    <a:pt x="2686812" y="7620"/>
                  </a:lnTo>
                  <a:lnTo>
                    <a:pt x="2686812" y="0"/>
                  </a:lnTo>
                  <a:lnTo>
                    <a:pt x="2718816" y="0"/>
                  </a:lnTo>
                  <a:lnTo>
                    <a:pt x="2718816" y="7620"/>
                  </a:lnTo>
                  <a:close/>
                </a:path>
                <a:path w="4238625" h="3266440">
                  <a:moveTo>
                    <a:pt x="2773680" y="7620"/>
                  </a:moveTo>
                  <a:lnTo>
                    <a:pt x="2741676" y="7620"/>
                  </a:lnTo>
                  <a:lnTo>
                    <a:pt x="2741676" y="0"/>
                  </a:lnTo>
                  <a:lnTo>
                    <a:pt x="2773680" y="0"/>
                  </a:lnTo>
                  <a:lnTo>
                    <a:pt x="2773680" y="7620"/>
                  </a:lnTo>
                  <a:close/>
                </a:path>
                <a:path w="4238625" h="3266440">
                  <a:moveTo>
                    <a:pt x="2828544" y="7620"/>
                  </a:moveTo>
                  <a:lnTo>
                    <a:pt x="2796540" y="7620"/>
                  </a:lnTo>
                  <a:lnTo>
                    <a:pt x="2796540" y="0"/>
                  </a:lnTo>
                  <a:lnTo>
                    <a:pt x="2828544" y="0"/>
                  </a:lnTo>
                  <a:lnTo>
                    <a:pt x="2828544" y="7620"/>
                  </a:lnTo>
                  <a:close/>
                </a:path>
                <a:path w="4238625" h="3266440">
                  <a:moveTo>
                    <a:pt x="2883408" y="7620"/>
                  </a:moveTo>
                  <a:lnTo>
                    <a:pt x="2851404" y="7620"/>
                  </a:lnTo>
                  <a:lnTo>
                    <a:pt x="2851404" y="0"/>
                  </a:lnTo>
                  <a:lnTo>
                    <a:pt x="2883408" y="0"/>
                  </a:lnTo>
                  <a:lnTo>
                    <a:pt x="2883408" y="7620"/>
                  </a:lnTo>
                  <a:close/>
                </a:path>
                <a:path w="4238625" h="3266440">
                  <a:moveTo>
                    <a:pt x="2938272" y="7620"/>
                  </a:moveTo>
                  <a:lnTo>
                    <a:pt x="2907792" y="7620"/>
                  </a:lnTo>
                  <a:lnTo>
                    <a:pt x="2907792" y="0"/>
                  </a:lnTo>
                  <a:lnTo>
                    <a:pt x="2938272" y="0"/>
                  </a:lnTo>
                  <a:lnTo>
                    <a:pt x="2938272" y="7620"/>
                  </a:lnTo>
                  <a:close/>
                </a:path>
                <a:path w="4238625" h="3266440">
                  <a:moveTo>
                    <a:pt x="2993136" y="7620"/>
                  </a:moveTo>
                  <a:lnTo>
                    <a:pt x="2962656" y="7620"/>
                  </a:lnTo>
                  <a:lnTo>
                    <a:pt x="2962656" y="0"/>
                  </a:lnTo>
                  <a:lnTo>
                    <a:pt x="2993136" y="0"/>
                  </a:lnTo>
                  <a:lnTo>
                    <a:pt x="2993136" y="7620"/>
                  </a:lnTo>
                  <a:close/>
                </a:path>
                <a:path w="4238625" h="3266440">
                  <a:moveTo>
                    <a:pt x="3048000" y="7620"/>
                  </a:moveTo>
                  <a:lnTo>
                    <a:pt x="3017520" y="7620"/>
                  </a:lnTo>
                  <a:lnTo>
                    <a:pt x="3017520" y="0"/>
                  </a:lnTo>
                  <a:lnTo>
                    <a:pt x="3048000" y="0"/>
                  </a:lnTo>
                  <a:lnTo>
                    <a:pt x="3048000" y="7620"/>
                  </a:lnTo>
                  <a:close/>
                </a:path>
                <a:path w="4238625" h="3266440">
                  <a:moveTo>
                    <a:pt x="3102864" y="7620"/>
                  </a:moveTo>
                  <a:lnTo>
                    <a:pt x="3072384" y="7620"/>
                  </a:lnTo>
                  <a:lnTo>
                    <a:pt x="3072384" y="0"/>
                  </a:lnTo>
                  <a:lnTo>
                    <a:pt x="3102864" y="0"/>
                  </a:lnTo>
                  <a:lnTo>
                    <a:pt x="3102864" y="7620"/>
                  </a:lnTo>
                  <a:close/>
                </a:path>
                <a:path w="4238625" h="3266440">
                  <a:moveTo>
                    <a:pt x="3159252" y="7620"/>
                  </a:moveTo>
                  <a:lnTo>
                    <a:pt x="3127248" y="7620"/>
                  </a:lnTo>
                  <a:lnTo>
                    <a:pt x="3127248" y="0"/>
                  </a:lnTo>
                  <a:lnTo>
                    <a:pt x="3159252" y="0"/>
                  </a:lnTo>
                  <a:lnTo>
                    <a:pt x="3159252" y="7620"/>
                  </a:lnTo>
                  <a:close/>
                </a:path>
                <a:path w="4238625" h="3266440">
                  <a:moveTo>
                    <a:pt x="3214116" y="7620"/>
                  </a:moveTo>
                  <a:lnTo>
                    <a:pt x="3182112" y="7620"/>
                  </a:lnTo>
                  <a:lnTo>
                    <a:pt x="3182112" y="0"/>
                  </a:lnTo>
                  <a:lnTo>
                    <a:pt x="3214116" y="0"/>
                  </a:lnTo>
                  <a:lnTo>
                    <a:pt x="3214116" y="7620"/>
                  </a:lnTo>
                  <a:close/>
                </a:path>
                <a:path w="4238625" h="3266440">
                  <a:moveTo>
                    <a:pt x="3268980" y="7620"/>
                  </a:moveTo>
                  <a:lnTo>
                    <a:pt x="3236976" y="7620"/>
                  </a:lnTo>
                  <a:lnTo>
                    <a:pt x="3236976" y="0"/>
                  </a:lnTo>
                  <a:lnTo>
                    <a:pt x="3268980" y="0"/>
                  </a:lnTo>
                  <a:lnTo>
                    <a:pt x="3268980" y="7620"/>
                  </a:lnTo>
                  <a:close/>
                </a:path>
                <a:path w="4238625" h="3266440">
                  <a:moveTo>
                    <a:pt x="3323844" y="7620"/>
                  </a:moveTo>
                  <a:lnTo>
                    <a:pt x="3291840" y="7620"/>
                  </a:lnTo>
                  <a:lnTo>
                    <a:pt x="3291840" y="0"/>
                  </a:lnTo>
                  <a:lnTo>
                    <a:pt x="3323844" y="0"/>
                  </a:lnTo>
                  <a:lnTo>
                    <a:pt x="3323844" y="7620"/>
                  </a:lnTo>
                  <a:close/>
                </a:path>
                <a:path w="4238625" h="3266440">
                  <a:moveTo>
                    <a:pt x="3378708" y="7620"/>
                  </a:moveTo>
                  <a:lnTo>
                    <a:pt x="3346704" y="7620"/>
                  </a:lnTo>
                  <a:lnTo>
                    <a:pt x="3346704" y="0"/>
                  </a:lnTo>
                  <a:lnTo>
                    <a:pt x="3378708" y="0"/>
                  </a:lnTo>
                  <a:lnTo>
                    <a:pt x="3378708" y="7620"/>
                  </a:lnTo>
                  <a:close/>
                </a:path>
                <a:path w="4238625" h="3266440">
                  <a:moveTo>
                    <a:pt x="3433572" y="7620"/>
                  </a:moveTo>
                  <a:lnTo>
                    <a:pt x="3401568" y="7620"/>
                  </a:lnTo>
                  <a:lnTo>
                    <a:pt x="3401568" y="0"/>
                  </a:lnTo>
                  <a:lnTo>
                    <a:pt x="3433572" y="0"/>
                  </a:lnTo>
                  <a:lnTo>
                    <a:pt x="3433572" y="7620"/>
                  </a:lnTo>
                  <a:close/>
                </a:path>
                <a:path w="4238625" h="3266440">
                  <a:moveTo>
                    <a:pt x="3488436" y="7620"/>
                  </a:moveTo>
                  <a:lnTo>
                    <a:pt x="3456432" y="7620"/>
                  </a:lnTo>
                  <a:lnTo>
                    <a:pt x="3456432" y="0"/>
                  </a:lnTo>
                  <a:lnTo>
                    <a:pt x="3488436" y="0"/>
                  </a:lnTo>
                  <a:lnTo>
                    <a:pt x="3488436" y="7620"/>
                  </a:lnTo>
                  <a:close/>
                </a:path>
                <a:path w="4238625" h="3266440">
                  <a:moveTo>
                    <a:pt x="3543300" y="7620"/>
                  </a:moveTo>
                  <a:lnTo>
                    <a:pt x="3512820" y="7620"/>
                  </a:lnTo>
                  <a:lnTo>
                    <a:pt x="3512820" y="0"/>
                  </a:lnTo>
                  <a:lnTo>
                    <a:pt x="3543300" y="0"/>
                  </a:lnTo>
                  <a:lnTo>
                    <a:pt x="3543300" y="7620"/>
                  </a:lnTo>
                  <a:close/>
                </a:path>
                <a:path w="4238625" h="3266440">
                  <a:moveTo>
                    <a:pt x="3598164" y="7620"/>
                  </a:moveTo>
                  <a:lnTo>
                    <a:pt x="3567684" y="7620"/>
                  </a:lnTo>
                  <a:lnTo>
                    <a:pt x="3567684" y="0"/>
                  </a:lnTo>
                  <a:lnTo>
                    <a:pt x="3598164" y="0"/>
                  </a:lnTo>
                  <a:lnTo>
                    <a:pt x="3598164" y="7620"/>
                  </a:lnTo>
                  <a:close/>
                </a:path>
                <a:path w="4238625" h="3266440">
                  <a:moveTo>
                    <a:pt x="3653028" y="7620"/>
                  </a:moveTo>
                  <a:lnTo>
                    <a:pt x="3622548" y="7620"/>
                  </a:lnTo>
                  <a:lnTo>
                    <a:pt x="3622548" y="0"/>
                  </a:lnTo>
                  <a:lnTo>
                    <a:pt x="3653028" y="0"/>
                  </a:lnTo>
                  <a:lnTo>
                    <a:pt x="3653028" y="7620"/>
                  </a:lnTo>
                  <a:close/>
                </a:path>
                <a:path w="4238625" h="3266440">
                  <a:moveTo>
                    <a:pt x="3707892" y="7620"/>
                  </a:moveTo>
                  <a:lnTo>
                    <a:pt x="3677412" y="7620"/>
                  </a:lnTo>
                  <a:lnTo>
                    <a:pt x="3677412" y="0"/>
                  </a:lnTo>
                  <a:lnTo>
                    <a:pt x="3707892" y="0"/>
                  </a:lnTo>
                  <a:lnTo>
                    <a:pt x="3707892" y="7620"/>
                  </a:lnTo>
                  <a:close/>
                </a:path>
                <a:path w="4238625" h="3266440">
                  <a:moveTo>
                    <a:pt x="3764280" y="7620"/>
                  </a:moveTo>
                  <a:lnTo>
                    <a:pt x="3732276" y="7620"/>
                  </a:lnTo>
                  <a:lnTo>
                    <a:pt x="3732276" y="0"/>
                  </a:lnTo>
                  <a:lnTo>
                    <a:pt x="3764280" y="0"/>
                  </a:lnTo>
                  <a:lnTo>
                    <a:pt x="3764280" y="7620"/>
                  </a:lnTo>
                  <a:close/>
                </a:path>
                <a:path w="4238625" h="3266440">
                  <a:moveTo>
                    <a:pt x="3819144" y="7620"/>
                  </a:moveTo>
                  <a:lnTo>
                    <a:pt x="3787140" y="7620"/>
                  </a:lnTo>
                  <a:lnTo>
                    <a:pt x="3787140" y="0"/>
                  </a:lnTo>
                  <a:lnTo>
                    <a:pt x="3819144" y="0"/>
                  </a:lnTo>
                  <a:lnTo>
                    <a:pt x="3819144" y="7620"/>
                  </a:lnTo>
                  <a:close/>
                </a:path>
                <a:path w="4238625" h="3266440">
                  <a:moveTo>
                    <a:pt x="3874008" y="7620"/>
                  </a:moveTo>
                  <a:lnTo>
                    <a:pt x="3842004" y="7620"/>
                  </a:lnTo>
                  <a:lnTo>
                    <a:pt x="3842004" y="0"/>
                  </a:lnTo>
                  <a:lnTo>
                    <a:pt x="3874008" y="0"/>
                  </a:lnTo>
                  <a:lnTo>
                    <a:pt x="3874008" y="7620"/>
                  </a:lnTo>
                  <a:close/>
                </a:path>
                <a:path w="4238625" h="3266440">
                  <a:moveTo>
                    <a:pt x="3928872" y="7620"/>
                  </a:moveTo>
                  <a:lnTo>
                    <a:pt x="3896868" y="7620"/>
                  </a:lnTo>
                  <a:lnTo>
                    <a:pt x="3896868" y="0"/>
                  </a:lnTo>
                  <a:lnTo>
                    <a:pt x="3928872" y="0"/>
                  </a:lnTo>
                  <a:lnTo>
                    <a:pt x="3928872" y="7620"/>
                  </a:lnTo>
                  <a:close/>
                </a:path>
                <a:path w="4238625" h="3266440">
                  <a:moveTo>
                    <a:pt x="3983736" y="7620"/>
                  </a:moveTo>
                  <a:lnTo>
                    <a:pt x="3951732" y="7620"/>
                  </a:lnTo>
                  <a:lnTo>
                    <a:pt x="3951732" y="0"/>
                  </a:lnTo>
                  <a:lnTo>
                    <a:pt x="3983736" y="0"/>
                  </a:lnTo>
                  <a:lnTo>
                    <a:pt x="3983736" y="7620"/>
                  </a:lnTo>
                  <a:close/>
                </a:path>
                <a:path w="4238625" h="3266440">
                  <a:moveTo>
                    <a:pt x="4038600" y="7620"/>
                  </a:moveTo>
                  <a:lnTo>
                    <a:pt x="4006596" y="7620"/>
                  </a:lnTo>
                  <a:lnTo>
                    <a:pt x="4006596" y="0"/>
                  </a:lnTo>
                  <a:lnTo>
                    <a:pt x="4038600" y="0"/>
                  </a:lnTo>
                  <a:lnTo>
                    <a:pt x="4038600" y="7620"/>
                  </a:lnTo>
                  <a:close/>
                </a:path>
                <a:path w="4238625" h="3266440">
                  <a:moveTo>
                    <a:pt x="4093464" y="7620"/>
                  </a:moveTo>
                  <a:lnTo>
                    <a:pt x="4062984" y="7620"/>
                  </a:lnTo>
                  <a:lnTo>
                    <a:pt x="4062984" y="0"/>
                  </a:lnTo>
                  <a:lnTo>
                    <a:pt x="4093464" y="0"/>
                  </a:lnTo>
                  <a:lnTo>
                    <a:pt x="4093464" y="7620"/>
                  </a:lnTo>
                  <a:close/>
                </a:path>
                <a:path w="4238625" h="3266440">
                  <a:moveTo>
                    <a:pt x="4148328" y="7620"/>
                  </a:moveTo>
                  <a:lnTo>
                    <a:pt x="4117848" y="7620"/>
                  </a:lnTo>
                  <a:lnTo>
                    <a:pt x="4117848" y="0"/>
                  </a:lnTo>
                  <a:lnTo>
                    <a:pt x="4148328" y="0"/>
                  </a:lnTo>
                  <a:lnTo>
                    <a:pt x="4148328" y="7620"/>
                  </a:lnTo>
                  <a:close/>
                </a:path>
                <a:path w="4238625" h="3266440">
                  <a:moveTo>
                    <a:pt x="4203192" y="7620"/>
                  </a:moveTo>
                  <a:lnTo>
                    <a:pt x="4172712" y="7620"/>
                  </a:lnTo>
                  <a:lnTo>
                    <a:pt x="4172712" y="0"/>
                  </a:lnTo>
                  <a:lnTo>
                    <a:pt x="4203192" y="0"/>
                  </a:lnTo>
                  <a:lnTo>
                    <a:pt x="4203192" y="7620"/>
                  </a:lnTo>
                  <a:close/>
                </a:path>
                <a:path w="4238625" h="3266440">
                  <a:moveTo>
                    <a:pt x="4230624" y="7620"/>
                  </a:moveTo>
                  <a:lnTo>
                    <a:pt x="4227576" y="7620"/>
                  </a:lnTo>
                  <a:lnTo>
                    <a:pt x="4227576" y="0"/>
                  </a:lnTo>
                  <a:lnTo>
                    <a:pt x="4233672" y="0"/>
                  </a:lnTo>
                  <a:lnTo>
                    <a:pt x="4236720" y="1524"/>
                  </a:lnTo>
                  <a:lnTo>
                    <a:pt x="4238244" y="3048"/>
                  </a:lnTo>
                  <a:lnTo>
                    <a:pt x="4230624" y="3048"/>
                  </a:lnTo>
                  <a:lnTo>
                    <a:pt x="4230624" y="7620"/>
                  </a:lnTo>
                  <a:close/>
                </a:path>
                <a:path w="4238625" h="3266440">
                  <a:moveTo>
                    <a:pt x="4238244" y="27432"/>
                  </a:moveTo>
                  <a:lnTo>
                    <a:pt x="4230624" y="27432"/>
                  </a:lnTo>
                  <a:lnTo>
                    <a:pt x="4230624" y="3048"/>
                  </a:lnTo>
                  <a:lnTo>
                    <a:pt x="4233672" y="7620"/>
                  </a:lnTo>
                  <a:lnTo>
                    <a:pt x="4238244" y="7620"/>
                  </a:lnTo>
                  <a:lnTo>
                    <a:pt x="4238244" y="27432"/>
                  </a:lnTo>
                  <a:close/>
                </a:path>
                <a:path w="4238625" h="3266440">
                  <a:moveTo>
                    <a:pt x="4238244" y="7620"/>
                  </a:moveTo>
                  <a:lnTo>
                    <a:pt x="4233672" y="7620"/>
                  </a:lnTo>
                  <a:lnTo>
                    <a:pt x="4230624" y="3048"/>
                  </a:lnTo>
                  <a:lnTo>
                    <a:pt x="4238244" y="3048"/>
                  </a:lnTo>
                  <a:lnTo>
                    <a:pt x="4238244" y="7620"/>
                  </a:lnTo>
                  <a:close/>
                </a:path>
                <a:path w="4238625" h="3266440">
                  <a:moveTo>
                    <a:pt x="4238244" y="82296"/>
                  </a:moveTo>
                  <a:lnTo>
                    <a:pt x="4230624" y="82296"/>
                  </a:lnTo>
                  <a:lnTo>
                    <a:pt x="4230624" y="51816"/>
                  </a:lnTo>
                  <a:lnTo>
                    <a:pt x="4238244" y="51816"/>
                  </a:lnTo>
                  <a:lnTo>
                    <a:pt x="4238244" y="82296"/>
                  </a:lnTo>
                  <a:close/>
                </a:path>
                <a:path w="4238625" h="3266440">
                  <a:moveTo>
                    <a:pt x="4238244" y="138684"/>
                  </a:moveTo>
                  <a:lnTo>
                    <a:pt x="4230624" y="138684"/>
                  </a:lnTo>
                  <a:lnTo>
                    <a:pt x="4230624" y="106680"/>
                  </a:lnTo>
                  <a:lnTo>
                    <a:pt x="4238244" y="106680"/>
                  </a:lnTo>
                  <a:lnTo>
                    <a:pt x="4238244" y="138684"/>
                  </a:lnTo>
                  <a:close/>
                </a:path>
                <a:path w="4238625" h="3266440">
                  <a:moveTo>
                    <a:pt x="4238244" y="193548"/>
                  </a:moveTo>
                  <a:lnTo>
                    <a:pt x="4230624" y="193548"/>
                  </a:lnTo>
                  <a:lnTo>
                    <a:pt x="4230624" y="161544"/>
                  </a:lnTo>
                  <a:lnTo>
                    <a:pt x="4238244" y="161544"/>
                  </a:lnTo>
                  <a:lnTo>
                    <a:pt x="4238244" y="193548"/>
                  </a:lnTo>
                  <a:close/>
                </a:path>
                <a:path w="4238625" h="3266440">
                  <a:moveTo>
                    <a:pt x="4238244" y="248412"/>
                  </a:moveTo>
                  <a:lnTo>
                    <a:pt x="4230624" y="248412"/>
                  </a:lnTo>
                  <a:lnTo>
                    <a:pt x="4230624" y="216408"/>
                  </a:lnTo>
                  <a:lnTo>
                    <a:pt x="4238244" y="216408"/>
                  </a:lnTo>
                  <a:lnTo>
                    <a:pt x="4238244" y="248412"/>
                  </a:lnTo>
                  <a:close/>
                </a:path>
                <a:path w="4238625" h="3266440">
                  <a:moveTo>
                    <a:pt x="4238244" y="303276"/>
                  </a:moveTo>
                  <a:lnTo>
                    <a:pt x="4230624" y="303276"/>
                  </a:lnTo>
                  <a:lnTo>
                    <a:pt x="4230624" y="271272"/>
                  </a:lnTo>
                  <a:lnTo>
                    <a:pt x="4238244" y="271272"/>
                  </a:lnTo>
                  <a:lnTo>
                    <a:pt x="4238244" y="303276"/>
                  </a:lnTo>
                  <a:close/>
                </a:path>
                <a:path w="4238625" h="3266440">
                  <a:moveTo>
                    <a:pt x="4238244" y="358140"/>
                  </a:moveTo>
                  <a:lnTo>
                    <a:pt x="4230624" y="358140"/>
                  </a:lnTo>
                  <a:lnTo>
                    <a:pt x="4230624" y="326136"/>
                  </a:lnTo>
                  <a:lnTo>
                    <a:pt x="4238244" y="326136"/>
                  </a:lnTo>
                  <a:lnTo>
                    <a:pt x="4238244" y="358140"/>
                  </a:lnTo>
                  <a:close/>
                </a:path>
                <a:path w="4238625" h="3266440">
                  <a:moveTo>
                    <a:pt x="4238244" y="413004"/>
                  </a:moveTo>
                  <a:lnTo>
                    <a:pt x="4230624" y="413004"/>
                  </a:lnTo>
                  <a:lnTo>
                    <a:pt x="4230624" y="381000"/>
                  </a:lnTo>
                  <a:lnTo>
                    <a:pt x="4238244" y="381000"/>
                  </a:lnTo>
                  <a:lnTo>
                    <a:pt x="4238244" y="413004"/>
                  </a:lnTo>
                  <a:close/>
                </a:path>
                <a:path w="4238625" h="3266440">
                  <a:moveTo>
                    <a:pt x="4238244" y="467868"/>
                  </a:moveTo>
                  <a:lnTo>
                    <a:pt x="4230624" y="467868"/>
                  </a:lnTo>
                  <a:lnTo>
                    <a:pt x="4230624" y="437388"/>
                  </a:lnTo>
                  <a:lnTo>
                    <a:pt x="4238244" y="437388"/>
                  </a:lnTo>
                  <a:lnTo>
                    <a:pt x="4238244" y="467868"/>
                  </a:lnTo>
                  <a:close/>
                </a:path>
                <a:path w="4238625" h="3266440">
                  <a:moveTo>
                    <a:pt x="4238244" y="522732"/>
                  </a:moveTo>
                  <a:lnTo>
                    <a:pt x="4230624" y="522732"/>
                  </a:lnTo>
                  <a:lnTo>
                    <a:pt x="4230624" y="492252"/>
                  </a:lnTo>
                  <a:lnTo>
                    <a:pt x="4238244" y="492252"/>
                  </a:lnTo>
                  <a:lnTo>
                    <a:pt x="4238244" y="522732"/>
                  </a:lnTo>
                  <a:close/>
                </a:path>
                <a:path w="4238625" h="3266440">
                  <a:moveTo>
                    <a:pt x="4238244" y="577596"/>
                  </a:moveTo>
                  <a:lnTo>
                    <a:pt x="4230624" y="577596"/>
                  </a:lnTo>
                  <a:lnTo>
                    <a:pt x="4230624" y="547116"/>
                  </a:lnTo>
                  <a:lnTo>
                    <a:pt x="4238244" y="547116"/>
                  </a:lnTo>
                  <a:lnTo>
                    <a:pt x="4238244" y="577596"/>
                  </a:lnTo>
                  <a:close/>
                </a:path>
                <a:path w="4238625" h="3266440">
                  <a:moveTo>
                    <a:pt x="4238244" y="632460"/>
                  </a:moveTo>
                  <a:lnTo>
                    <a:pt x="4230624" y="632460"/>
                  </a:lnTo>
                  <a:lnTo>
                    <a:pt x="4230624" y="601980"/>
                  </a:lnTo>
                  <a:lnTo>
                    <a:pt x="4238244" y="601980"/>
                  </a:lnTo>
                  <a:lnTo>
                    <a:pt x="4238244" y="632460"/>
                  </a:lnTo>
                  <a:close/>
                </a:path>
                <a:path w="4238625" h="3266440">
                  <a:moveTo>
                    <a:pt x="4238244" y="688848"/>
                  </a:moveTo>
                  <a:lnTo>
                    <a:pt x="4230624" y="688848"/>
                  </a:lnTo>
                  <a:lnTo>
                    <a:pt x="4230624" y="656844"/>
                  </a:lnTo>
                  <a:lnTo>
                    <a:pt x="4238244" y="656844"/>
                  </a:lnTo>
                  <a:lnTo>
                    <a:pt x="4238244" y="688848"/>
                  </a:lnTo>
                  <a:close/>
                </a:path>
                <a:path w="4238625" h="3266440">
                  <a:moveTo>
                    <a:pt x="4238244" y="743712"/>
                  </a:moveTo>
                  <a:lnTo>
                    <a:pt x="4230624" y="743712"/>
                  </a:lnTo>
                  <a:lnTo>
                    <a:pt x="4230624" y="711708"/>
                  </a:lnTo>
                  <a:lnTo>
                    <a:pt x="4238244" y="711708"/>
                  </a:lnTo>
                  <a:lnTo>
                    <a:pt x="4238244" y="743712"/>
                  </a:lnTo>
                  <a:close/>
                </a:path>
                <a:path w="4238625" h="3266440">
                  <a:moveTo>
                    <a:pt x="4238244" y="798576"/>
                  </a:moveTo>
                  <a:lnTo>
                    <a:pt x="4230624" y="798576"/>
                  </a:lnTo>
                  <a:lnTo>
                    <a:pt x="4230624" y="766572"/>
                  </a:lnTo>
                  <a:lnTo>
                    <a:pt x="4238244" y="766572"/>
                  </a:lnTo>
                  <a:lnTo>
                    <a:pt x="4238244" y="798576"/>
                  </a:lnTo>
                  <a:close/>
                </a:path>
                <a:path w="4238625" h="3266440">
                  <a:moveTo>
                    <a:pt x="4238244" y="853440"/>
                  </a:moveTo>
                  <a:lnTo>
                    <a:pt x="4230624" y="853440"/>
                  </a:lnTo>
                  <a:lnTo>
                    <a:pt x="4230624" y="821436"/>
                  </a:lnTo>
                  <a:lnTo>
                    <a:pt x="4238244" y="821436"/>
                  </a:lnTo>
                  <a:lnTo>
                    <a:pt x="4238244" y="853440"/>
                  </a:lnTo>
                  <a:close/>
                </a:path>
                <a:path w="4238625" h="3266440">
                  <a:moveTo>
                    <a:pt x="4238244" y="908304"/>
                  </a:moveTo>
                  <a:lnTo>
                    <a:pt x="4230624" y="908304"/>
                  </a:lnTo>
                  <a:lnTo>
                    <a:pt x="4230624" y="876300"/>
                  </a:lnTo>
                  <a:lnTo>
                    <a:pt x="4238244" y="876300"/>
                  </a:lnTo>
                  <a:lnTo>
                    <a:pt x="4238244" y="908304"/>
                  </a:lnTo>
                  <a:close/>
                </a:path>
                <a:path w="4238625" h="3266440">
                  <a:moveTo>
                    <a:pt x="4238244" y="963168"/>
                  </a:moveTo>
                  <a:lnTo>
                    <a:pt x="4230624" y="963168"/>
                  </a:lnTo>
                  <a:lnTo>
                    <a:pt x="4230624" y="931164"/>
                  </a:lnTo>
                  <a:lnTo>
                    <a:pt x="4238244" y="931164"/>
                  </a:lnTo>
                  <a:lnTo>
                    <a:pt x="4238244" y="963168"/>
                  </a:lnTo>
                  <a:close/>
                </a:path>
                <a:path w="4238625" h="3266440">
                  <a:moveTo>
                    <a:pt x="4238244" y="1018032"/>
                  </a:moveTo>
                  <a:lnTo>
                    <a:pt x="4230624" y="1018032"/>
                  </a:lnTo>
                  <a:lnTo>
                    <a:pt x="4230624" y="986028"/>
                  </a:lnTo>
                  <a:lnTo>
                    <a:pt x="4238244" y="986028"/>
                  </a:lnTo>
                  <a:lnTo>
                    <a:pt x="4238244" y="1018032"/>
                  </a:lnTo>
                  <a:close/>
                </a:path>
                <a:path w="4238625" h="3266440">
                  <a:moveTo>
                    <a:pt x="4238244" y="1072896"/>
                  </a:moveTo>
                  <a:lnTo>
                    <a:pt x="4230624" y="1072896"/>
                  </a:lnTo>
                  <a:lnTo>
                    <a:pt x="4230624" y="1042416"/>
                  </a:lnTo>
                  <a:lnTo>
                    <a:pt x="4238244" y="1042416"/>
                  </a:lnTo>
                  <a:lnTo>
                    <a:pt x="4238244" y="1072896"/>
                  </a:lnTo>
                  <a:close/>
                </a:path>
                <a:path w="4238625" h="3266440">
                  <a:moveTo>
                    <a:pt x="4238244" y="1127760"/>
                  </a:moveTo>
                  <a:lnTo>
                    <a:pt x="4230624" y="1127760"/>
                  </a:lnTo>
                  <a:lnTo>
                    <a:pt x="4230624" y="1097280"/>
                  </a:lnTo>
                  <a:lnTo>
                    <a:pt x="4238244" y="1097280"/>
                  </a:lnTo>
                  <a:lnTo>
                    <a:pt x="4238244" y="1127760"/>
                  </a:lnTo>
                  <a:close/>
                </a:path>
                <a:path w="4238625" h="3266440">
                  <a:moveTo>
                    <a:pt x="4238244" y="1182624"/>
                  </a:moveTo>
                  <a:lnTo>
                    <a:pt x="4230624" y="1182624"/>
                  </a:lnTo>
                  <a:lnTo>
                    <a:pt x="4230624" y="1152144"/>
                  </a:lnTo>
                  <a:lnTo>
                    <a:pt x="4238244" y="1152144"/>
                  </a:lnTo>
                  <a:lnTo>
                    <a:pt x="4238244" y="1182624"/>
                  </a:lnTo>
                  <a:close/>
                </a:path>
                <a:path w="4238625" h="3266440">
                  <a:moveTo>
                    <a:pt x="4238244" y="1237488"/>
                  </a:moveTo>
                  <a:lnTo>
                    <a:pt x="4230624" y="1237488"/>
                  </a:lnTo>
                  <a:lnTo>
                    <a:pt x="4230624" y="1207008"/>
                  </a:lnTo>
                  <a:lnTo>
                    <a:pt x="4238244" y="1207008"/>
                  </a:lnTo>
                  <a:lnTo>
                    <a:pt x="4238244" y="1237488"/>
                  </a:lnTo>
                  <a:close/>
                </a:path>
                <a:path w="4238625" h="3266440">
                  <a:moveTo>
                    <a:pt x="4238244" y="1293876"/>
                  </a:moveTo>
                  <a:lnTo>
                    <a:pt x="4230624" y="1293876"/>
                  </a:lnTo>
                  <a:lnTo>
                    <a:pt x="4230624" y="1261872"/>
                  </a:lnTo>
                  <a:lnTo>
                    <a:pt x="4238244" y="1261872"/>
                  </a:lnTo>
                  <a:lnTo>
                    <a:pt x="4238244" y="1293876"/>
                  </a:lnTo>
                  <a:close/>
                </a:path>
                <a:path w="4238625" h="3266440">
                  <a:moveTo>
                    <a:pt x="4238244" y="1348740"/>
                  </a:moveTo>
                  <a:lnTo>
                    <a:pt x="4230624" y="1348740"/>
                  </a:lnTo>
                  <a:lnTo>
                    <a:pt x="4230624" y="1316736"/>
                  </a:lnTo>
                  <a:lnTo>
                    <a:pt x="4238244" y="1316736"/>
                  </a:lnTo>
                  <a:lnTo>
                    <a:pt x="4238244" y="1348740"/>
                  </a:lnTo>
                  <a:close/>
                </a:path>
                <a:path w="4238625" h="3266440">
                  <a:moveTo>
                    <a:pt x="4238244" y="1403604"/>
                  </a:moveTo>
                  <a:lnTo>
                    <a:pt x="4230624" y="1403604"/>
                  </a:lnTo>
                  <a:lnTo>
                    <a:pt x="4230624" y="1371600"/>
                  </a:lnTo>
                  <a:lnTo>
                    <a:pt x="4238244" y="1371600"/>
                  </a:lnTo>
                  <a:lnTo>
                    <a:pt x="4238244" y="1403604"/>
                  </a:lnTo>
                  <a:close/>
                </a:path>
                <a:path w="4238625" h="3266440">
                  <a:moveTo>
                    <a:pt x="4238244" y="1458468"/>
                  </a:moveTo>
                  <a:lnTo>
                    <a:pt x="4230624" y="1458468"/>
                  </a:lnTo>
                  <a:lnTo>
                    <a:pt x="4230624" y="1426464"/>
                  </a:lnTo>
                  <a:lnTo>
                    <a:pt x="4238244" y="1426464"/>
                  </a:lnTo>
                  <a:lnTo>
                    <a:pt x="4238244" y="1458468"/>
                  </a:lnTo>
                  <a:close/>
                </a:path>
                <a:path w="4238625" h="3266440">
                  <a:moveTo>
                    <a:pt x="4238244" y="1513332"/>
                  </a:moveTo>
                  <a:lnTo>
                    <a:pt x="4230624" y="1513332"/>
                  </a:lnTo>
                  <a:lnTo>
                    <a:pt x="4230624" y="1481328"/>
                  </a:lnTo>
                  <a:lnTo>
                    <a:pt x="4238244" y="1481328"/>
                  </a:lnTo>
                  <a:lnTo>
                    <a:pt x="4238244" y="1513332"/>
                  </a:lnTo>
                  <a:close/>
                </a:path>
                <a:path w="4238625" h="3266440">
                  <a:moveTo>
                    <a:pt x="4238244" y="1568196"/>
                  </a:moveTo>
                  <a:lnTo>
                    <a:pt x="4230624" y="1568196"/>
                  </a:lnTo>
                  <a:lnTo>
                    <a:pt x="4230624" y="1536192"/>
                  </a:lnTo>
                  <a:lnTo>
                    <a:pt x="4238244" y="1536192"/>
                  </a:lnTo>
                  <a:lnTo>
                    <a:pt x="4238244" y="1568196"/>
                  </a:lnTo>
                  <a:close/>
                </a:path>
                <a:path w="4238625" h="3266440">
                  <a:moveTo>
                    <a:pt x="4238244" y="1623060"/>
                  </a:moveTo>
                  <a:lnTo>
                    <a:pt x="4230624" y="1623060"/>
                  </a:lnTo>
                  <a:lnTo>
                    <a:pt x="4230624" y="1591056"/>
                  </a:lnTo>
                  <a:lnTo>
                    <a:pt x="4238244" y="1591056"/>
                  </a:lnTo>
                  <a:lnTo>
                    <a:pt x="4238244" y="1623060"/>
                  </a:lnTo>
                  <a:close/>
                </a:path>
                <a:path w="4238625" h="3266440">
                  <a:moveTo>
                    <a:pt x="4238244" y="1677924"/>
                  </a:moveTo>
                  <a:lnTo>
                    <a:pt x="4230624" y="1677924"/>
                  </a:lnTo>
                  <a:lnTo>
                    <a:pt x="4230624" y="1647444"/>
                  </a:lnTo>
                  <a:lnTo>
                    <a:pt x="4238244" y="1647444"/>
                  </a:lnTo>
                  <a:lnTo>
                    <a:pt x="4238244" y="1677924"/>
                  </a:lnTo>
                  <a:close/>
                </a:path>
                <a:path w="4238625" h="3266440">
                  <a:moveTo>
                    <a:pt x="4238244" y="1732788"/>
                  </a:moveTo>
                  <a:lnTo>
                    <a:pt x="4230624" y="1732788"/>
                  </a:lnTo>
                  <a:lnTo>
                    <a:pt x="4230624" y="1702308"/>
                  </a:lnTo>
                  <a:lnTo>
                    <a:pt x="4238244" y="1702308"/>
                  </a:lnTo>
                  <a:lnTo>
                    <a:pt x="4238244" y="1732788"/>
                  </a:lnTo>
                  <a:close/>
                </a:path>
                <a:path w="4238625" h="3266440">
                  <a:moveTo>
                    <a:pt x="4238244" y="1787652"/>
                  </a:moveTo>
                  <a:lnTo>
                    <a:pt x="4230624" y="1787652"/>
                  </a:lnTo>
                  <a:lnTo>
                    <a:pt x="4230624" y="1757172"/>
                  </a:lnTo>
                  <a:lnTo>
                    <a:pt x="4238244" y="1757172"/>
                  </a:lnTo>
                  <a:lnTo>
                    <a:pt x="4238244" y="1787652"/>
                  </a:lnTo>
                  <a:close/>
                </a:path>
                <a:path w="4238625" h="3266440">
                  <a:moveTo>
                    <a:pt x="4238244" y="1842516"/>
                  </a:moveTo>
                  <a:lnTo>
                    <a:pt x="4230624" y="1842516"/>
                  </a:lnTo>
                  <a:lnTo>
                    <a:pt x="4230624" y="1812036"/>
                  </a:lnTo>
                  <a:lnTo>
                    <a:pt x="4238244" y="1812036"/>
                  </a:lnTo>
                  <a:lnTo>
                    <a:pt x="4238244" y="1842516"/>
                  </a:lnTo>
                  <a:close/>
                </a:path>
                <a:path w="4238625" h="3266440">
                  <a:moveTo>
                    <a:pt x="4238244" y="1898904"/>
                  </a:moveTo>
                  <a:lnTo>
                    <a:pt x="4230624" y="1898904"/>
                  </a:lnTo>
                  <a:lnTo>
                    <a:pt x="4230624" y="1866900"/>
                  </a:lnTo>
                  <a:lnTo>
                    <a:pt x="4238244" y="1866900"/>
                  </a:lnTo>
                  <a:lnTo>
                    <a:pt x="4238244" y="1898904"/>
                  </a:lnTo>
                  <a:close/>
                </a:path>
                <a:path w="4238625" h="3266440">
                  <a:moveTo>
                    <a:pt x="4238244" y="1953768"/>
                  </a:moveTo>
                  <a:lnTo>
                    <a:pt x="4230624" y="1953768"/>
                  </a:lnTo>
                  <a:lnTo>
                    <a:pt x="4230624" y="1921764"/>
                  </a:lnTo>
                  <a:lnTo>
                    <a:pt x="4238244" y="1921764"/>
                  </a:lnTo>
                  <a:lnTo>
                    <a:pt x="4238244" y="1953768"/>
                  </a:lnTo>
                  <a:close/>
                </a:path>
                <a:path w="4238625" h="3266440">
                  <a:moveTo>
                    <a:pt x="4238244" y="2008632"/>
                  </a:moveTo>
                  <a:lnTo>
                    <a:pt x="4230624" y="2008632"/>
                  </a:lnTo>
                  <a:lnTo>
                    <a:pt x="4230624" y="1976628"/>
                  </a:lnTo>
                  <a:lnTo>
                    <a:pt x="4238244" y="1976628"/>
                  </a:lnTo>
                  <a:lnTo>
                    <a:pt x="4238244" y="2008632"/>
                  </a:lnTo>
                  <a:close/>
                </a:path>
                <a:path w="4238625" h="3266440">
                  <a:moveTo>
                    <a:pt x="4238244" y="2063496"/>
                  </a:moveTo>
                  <a:lnTo>
                    <a:pt x="4230624" y="2063496"/>
                  </a:lnTo>
                  <a:lnTo>
                    <a:pt x="4230624" y="2031492"/>
                  </a:lnTo>
                  <a:lnTo>
                    <a:pt x="4238244" y="2031492"/>
                  </a:lnTo>
                  <a:lnTo>
                    <a:pt x="4238244" y="2063496"/>
                  </a:lnTo>
                  <a:close/>
                </a:path>
                <a:path w="4238625" h="3266440">
                  <a:moveTo>
                    <a:pt x="4238244" y="2118360"/>
                  </a:moveTo>
                  <a:lnTo>
                    <a:pt x="4230624" y="2118360"/>
                  </a:lnTo>
                  <a:lnTo>
                    <a:pt x="4230624" y="2086356"/>
                  </a:lnTo>
                  <a:lnTo>
                    <a:pt x="4238244" y="2086356"/>
                  </a:lnTo>
                  <a:lnTo>
                    <a:pt x="4238244" y="2118360"/>
                  </a:lnTo>
                  <a:close/>
                </a:path>
                <a:path w="4238625" h="3266440">
                  <a:moveTo>
                    <a:pt x="4238244" y="2173224"/>
                  </a:moveTo>
                  <a:lnTo>
                    <a:pt x="4230624" y="2173224"/>
                  </a:lnTo>
                  <a:lnTo>
                    <a:pt x="4230624" y="2141220"/>
                  </a:lnTo>
                  <a:lnTo>
                    <a:pt x="4238244" y="2141220"/>
                  </a:lnTo>
                  <a:lnTo>
                    <a:pt x="4238244" y="2173224"/>
                  </a:lnTo>
                  <a:close/>
                </a:path>
                <a:path w="4238625" h="3266440">
                  <a:moveTo>
                    <a:pt x="4238244" y="2228088"/>
                  </a:moveTo>
                  <a:lnTo>
                    <a:pt x="4230624" y="2228088"/>
                  </a:lnTo>
                  <a:lnTo>
                    <a:pt x="4230624" y="2197608"/>
                  </a:lnTo>
                  <a:lnTo>
                    <a:pt x="4238244" y="2197608"/>
                  </a:lnTo>
                  <a:lnTo>
                    <a:pt x="4238244" y="2228088"/>
                  </a:lnTo>
                  <a:close/>
                </a:path>
                <a:path w="4238625" h="3266440">
                  <a:moveTo>
                    <a:pt x="4238244" y="2282952"/>
                  </a:moveTo>
                  <a:lnTo>
                    <a:pt x="4230624" y="2282952"/>
                  </a:lnTo>
                  <a:lnTo>
                    <a:pt x="4230624" y="2252472"/>
                  </a:lnTo>
                  <a:lnTo>
                    <a:pt x="4238244" y="2252472"/>
                  </a:lnTo>
                  <a:lnTo>
                    <a:pt x="4238244" y="2282952"/>
                  </a:lnTo>
                  <a:close/>
                </a:path>
                <a:path w="4238625" h="3266440">
                  <a:moveTo>
                    <a:pt x="4238244" y="2337816"/>
                  </a:moveTo>
                  <a:lnTo>
                    <a:pt x="4230624" y="2337816"/>
                  </a:lnTo>
                  <a:lnTo>
                    <a:pt x="4230624" y="2307336"/>
                  </a:lnTo>
                  <a:lnTo>
                    <a:pt x="4238244" y="2307336"/>
                  </a:lnTo>
                  <a:lnTo>
                    <a:pt x="4238244" y="2337816"/>
                  </a:lnTo>
                  <a:close/>
                </a:path>
                <a:path w="4238625" h="3266440">
                  <a:moveTo>
                    <a:pt x="4238244" y="2392680"/>
                  </a:moveTo>
                  <a:lnTo>
                    <a:pt x="4230624" y="2392680"/>
                  </a:lnTo>
                  <a:lnTo>
                    <a:pt x="4230624" y="2362200"/>
                  </a:lnTo>
                  <a:lnTo>
                    <a:pt x="4238244" y="2362200"/>
                  </a:lnTo>
                  <a:lnTo>
                    <a:pt x="4238244" y="2392680"/>
                  </a:lnTo>
                  <a:close/>
                </a:path>
                <a:path w="4238625" h="3266440">
                  <a:moveTo>
                    <a:pt x="4238244" y="2449068"/>
                  </a:moveTo>
                  <a:lnTo>
                    <a:pt x="4230624" y="2449068"/>
                  </a:lnTo>
                  <a:lnTo>
                    <a:pt x="4230624" y="2417064"/>
                  </a:lnTo>
                  <a:lnTo>
                    <a:pt x="4238244" y="2417064"/>
                  </a:lnTo>
                  <a:lnTo>
                    <a:pt x="4238244" y="2449068"/>
                  </a:lnTo>
                  <a:close/>
                </a:path>
                <a:path w="4238625" h="3266440">
                  <a:moveTo>
                    <a:pt x="4238244" y="2503932"/>
                  </a:moveTo>
                  <a:lnTo>
                    <a:pt x="4230624" y="2503932"/>
                  </a:lnTo>
                  <a:lnTo>
                    <a:pt x="4230624" y="2471928"/>
                  </a:lnTo>
                  <a:lnTo>
                    <a:pt x="4238244" y="2471928"/>
                  </a:lnTo>
                  <a:lnTo>
                    <a:pt x="4238244" y="2503932"/>
                  </a:lnTo>
                  <a:close/>
                </a:path>
                <a:path w="4238625" h="3266440">
                  <a:moveTo>
                    <a:pt x="4238244" y="2558796"/>
                  </a:moveTo>
                  <a:lnTo>
                    <a:pt x="4230624" y="2558796"/>
                  </a:lnTo>
                  <a:lnTo>
                    <a:pt x="4230624" y="2526792"/>
                  </a:lnTo>
                  <a:lnTo>
                    <a:pt x="4238244" y="2526792"/>
                  </a:lnTo>
                  <a:lnTo>
                    <a:pt x="4238244" y="2558796"/>
                  </a:lnTo>
                  <a:close/>
                </a:path>
                <a:path w="4238625" h="3266440">
                  <a:moveTo>
                    <a:pt x="4238244" y="2613660"/>
                  </a:moveTo>
                  <a:lnTo>
                    <a:pt x="4230624" y="2613660"/>
                  </a:lnTo>
                  <a:lnTo>
                    <a:pt x="4230624" y="2581656"/>
                  </a:lnTo>
                  <a:lnTo>
                    <a:pt x="4238244" y="2581656"/>
                  </a:lnTo>
                  <a:lnTo>
                    <a:pt x="4238244" y="2613660"/>
                  </a:lnTo>
                  <a:close/>
                </a:path>
                <a:path w="4238625" h="3266440">
                  <a:moveTo>
                    <a:pt x="4238244" y="2668524"/>
                  </a:moveTo>
                  <a:lnTo>
                    <a:pt x="4230624" y="2668524"/>
                  </a:lnTo>
                  <a:lnTo>
                    <a:pt x="4230624" y="2636520"/>
                  </a:lnTo>
                  <a:lnTo>
                    <a:pt x="4238244" y="2636520"/>
                  </a:lnTo>
                  <a:lnTo>
                    <a:pt x="4238244" y="2668524"/>
                  </a:lnTo>
                  <a:close/>
                </a:path>
                <a:path w="4238625" h="3266440">
                  <a:moveTo>
                    <a:pt x="4238244" y="2723388"/>
                  </a:moveTo>
                  <a:lnTo>
                    <a:pt x="4230624" y="2723388"/>
                  </a:lnTo>
                  <a:lnTo>
                    <a:pt x="4230624" y="2691384"/>
                  </a:lnTo>
                  <a:lnTo>
                    <a:pt x="4238244" y="2691384"/>
                  </a:lnTo>
                  <a:lnTo>
                    <a:pt x="4238244" y="2723388"/>
                  </a:lnTo>
                  <a:close/>
                </a:path>
                <a:path w="4238625" h="3266440">
                  <a:moveTo>
                    <a:pt x="4238244" y="2778252"/>
                  </a:moveTo>
                  <a:lnTo>
                    <a:pt x="4230624" y="2778252"/>
                  </a:lnTo>
                  <a:lnTo>
                    <a:pt x="4230624" y="2746248"/>
                  </a:lnTo>
                  <a:lnTo>
                    <a:pt x="4238244" y="2746248"/>
                  </a:lnTo>
                  <a:lnTo>
                    <a:pt x="4238244" y="2778252"/>
                  </a:lnTo>
                  <a:close/>
                </a:path>
                <a:path w="4238625" h="3266440">
                  <a:moveTo>
                    <a:pt x="4238244" y="2833116"/>
                  </a:moveTo>
                  <a:lnTo>
                    <a:pt x="4230624" y="2833116"/>
                  </a:lnTo>
                  <a:lnTo>
                    <a:pt x="4230624" y="2802636"/>
                  </a:lnTo>
                  <a:lnTo>
                    <a:pt x="4238244" y="2802636"/>
                  </a:lnTo>
                  <a:lnTo>
                    <a:pt x="4238244" y="2833116"/>
                  </a:lnTo>
                  <a:close/>
                </a:path>
                <a:path w="4238625" h="3266440">
                  <a:moveTo>
                    <a:pt x="4238244" y="2887980"/>
                  </a:moveTo>
                  <a:lnTo>
                    <a:pt x="4230624" y="2887980"/>
                  </a:lnTo>
                  <a:lnTo>
                    <a:pt x="4230624" y="2857500"/>
                  </a:lnTo>
                  <a:lnTo>
                    <a:pt x="4238244" y="2857500"/>
                  </a:lnTo>
                  <a:lnTo>
                    <a:pt x="4238244" y="2887980"/>
                  </a:lnTo>
                  <a:close/>
                </a:path>
                <a:path w="4238625" h="3266440">
                  <a:moveTo>
                    <a:pt x="4238244" y="2942844"/>
                  </a:moveTo>
                  <a:lnTo>
                    <a:pt x="4230624" y="2942844"/>
                  </a:lnTo>
                  <a:lnTo>
                    <a:pt x="4230624" y="2912364"/>
                  </a:lnTo>
                  <a:lnTo>
                    <a:pt x="4238244" y="2912364"/>
                  </a:lnTo>
                  <a:lnTo>
                    <a:pt x="4238244" y="2942844"/>
                  </a:lnTo>
                  <a:close/>
                </a:path>
                <a:path w="4238625" h="3266440">
                  <a:moveTo>
                    <a:pt x="4238244" y="2997708"/>
                  </a:moveTo>
                  <a:lnTo>
                    <a:pt x="4230624" y="2997708"/>
                  </a:lnTo>
                  <a:lnTo>
                    <a:pt x="4230624" y="2967228"/>
                  </a:lnTo>
                  <a:lnTo>
                    <a:pt x="4238244" y="2967228"/>
                  </a:lnTo>
                  <a:lnTo>
                    <a:pt x="4238244" y="2997708"/>
                  </a:lnTo>
                  <a:close/>
                </a:path>
                <a:path w="4238625" h="3266440">
                  <a:moveTo>
                    <a:pt x="4238244" y="3054096"/>
                  </a:moveTo>
                  <a:lnTo>
                    <a:pt x="4230624" y="3054096"/>
                  </a:lnTo>
                  <a:lnTo>
                    <a:pt x="4230624" y="3022092"/>
                  </a:lnTo>
                  <a:lnTo>
                    <a:pt x="4238244" y="3022092"/>
                  </a:lnTo>
                  <a:lnTo>
                    <a:pt x="4238244" y="3054096"/>
                  </a:lnTo>
                  <a:close/>
                </a:path>
                <a:path w="4238625" h="3266440">
                  <a:moveTo>
                    <a:pt x="4238244" y="3108960"/>
                  </a:moveTo>
                  <a:lnTo>
                    <a:pt x="4230624" y="3108960"/>
                  </a:lnTo>
                  <a:lnTo>
                    <a:pt x="4230624" y="3076956"/>
                  </a:lnTo>
                  <a:lnTo>
                    <a:pt x="4238244" y="3076956"/>
                  </a:lnTo>
                  <a:lnTo>
                    <a:pt x="4238244" y="3108960"/>
                  </a:lnTo>
                  <a:close/>
                </a:path>
                <a:path w="4238625" h="3266440">
                  <a:moveTo>
                    <a:pt x="4238244" y="3163824"/>
                  </a:moveTo>
                  <a:lnTo>
                    <a:pt x="4230624" y="3163824"/>
                  </a:lnTo>
                  <a:lnTo>
                    <a:pt x="4230624" y="3131820"/>
                  </a:lnTo>
                  <a:lnTo>
                    <a:pt x="4238244" y="3131820"/>
                  </a:lnTo>
                  <a:lnTo>
                    <a:pt x="4238244" y="3163824"/>
                  </a:lnTo>
                  <a:close/>
                </a:path>
                <a:path w="4238625" h="3266440">
                  <a:moveTo>
                    <a:pt x="4238244" y="3218688"/>
                  </a:moveTo>
                  <a:lnTo>
                    <a:pt x="4230624" y="3218688"/>
                  </a:lnTo>
                  <a:lnTo>
                    <a:pt x="4230624" y="3186684"/>
                  </a:lnTo>
                  <a:lnTo>
                    <a:pt x="4238244" y="3186684"/>
                  </a:lnTo>
                  <a:lnTo>
                    <a:pt x="4238244" y="3218688"/>
                  </a:lnTo>
                  <a:close/>
                </a:path>
                <a:path w="4238625" h="3266440">
                  <a:moveTo>
                    <a:pt x="4230624" y="3261360"/>
                  </a:moveTo>
                  <a:lnTo>
                    <a:pt x="4230624" y="3241548"/>
                  </a:lnTo>
                  <a:lnTo>
                    <a:pt x="4238244" y="3241548"/>
                  </a:lnTo>
                  <a:lnTo>
                    <a:pt x="4238244" y="3258312"/>
                  </a:lnTo>
                  <a:lnTo>
                    <a:pt x="4233672" y="3258312"/>
                  </a:lnTo>
                  <a:lnTo>
                    <a:pt x="4230624" y="3261360"/>
                  </a:lnTo>
                  <a:close/>
                </a:path>
                <a:path w="4238625" h="3266440">
                  <a:moveTo>
                    <a:pt x="4233672" y="3265932"/>
                  </a:moveTo>
                  <a:lnTo>
                    <a:pt x="4223004" y="3265932"/>
                  </a:lnTo>
                  <a:lnTo>
                    <a:pt x="4223004" y="3258312"/>
                  </a:lnTo>
                  <a:lnTo>
                    <a:pt x="4230624" y="3258312"/>
                  </a:lnTo>
                  <a:lnTo>
                    <a:pt x="4230624" y="3261360"/>
                  </a:lnTo>
                  <a:lnTo>
                    <a:pt x="4238244" y="3261360"/>
                  </a:lnTo>
                  <a:lnTo>
                    <a:pt x="4236720" y="3264408"/>
                  </a:lnTo>
                  <a:lnTo>
                    <a:pt x="4233672" y="3265932"/>
                  </a:lnTo>
                  <a:close/>
                </a:path>
                <a:path w="4238625" h="3266440">
                  <a:moveTo>
                    <a:pt x="4238244" y="3261360"/>
                  </a:moveTo>
                  <a:lnTo>
                    <a:pt x="4230624" y="3261360"/>
                  </a:lnTo>
                  <a:lnTo>
                    <a:pt x="4233672" y="3258312"/>
                  </a:lnTo>
                  <a:lnTo>
                    <a:pt x="4238244" y="3258312"/>
                  </a:lnTo>
                  <a:lnTo>
                    <a:pt x="4238244" y="3261360"/>
                  </a:lnTo>
                  <a:close/>
                </a:path>
                <a:path w="4238625" h="3266440">
                  <a:moveTo>
                    <a:pt x="4198620" y="3265932"/>
                  </a:moveTo>
                  <a:lnTo>
                    <a:pt x="4168140" y="3265932"/>
                  </a:lnTo>
                  <a:lnTo>
                    <a:pt x="4168140" y="3258312"/>
                  </a:lnTo>
                  <a:lnTo>
                    <a:pt x="4198620" y="3258312"/>
                  </a:lnTo>
                  <a:lnTo>
                    <a:pt x="4198620" y="3265932"/>
                  </a:lnTo>
                  <a:close/>
                </a:path>
                <a:path w="4238625" h="3266440">
                  <a:moveTo>
                    <a:pt x="4143756" y="3265932"/>
                  </a:moveTo>
                  <a:lnTo>
                    <a:pt x="4113276" y="3265932"/>
                  </a:lnTo>
                  <a:lnTo>
                    <a:pt x="4113276" y="3258312"/>
                  </a:lnTo>
                  <a:lnTo>
                    <a:pt x="4143756" y="3258312"/>
                  </a:lnTo>
                  <a:lnTo>
                    <a:pt x="4143756" y="3265932"/>
                  </a:lnTo>
                  <a:close/>
                </a:path>
                <a:path w="4238625" h="3266440">
                  <a:moveTo>
                    <a:pt x="4088892" y="3265932"/>
                  </a:moveTo>
                  <a:lnTo>
                    <a:pt x="4058412" y="3265932"/>
                  </a:lnTo>
                  <a:lnTo>
                    <a:pt x="4058412" y="3258312"/>
                  </a:lnTo>
                  <a:lnTo>
                    <a:pt x="4088892" y="3258312"/>
                  </a:lnTo>
                  <a:lnTo>
                    <a:pt x="4088892" y="3265932"/>
                  </a:lnTo>
                  <a:close/>
                </a:path>
                <a:path w="4238625" h="3266440">
                  <a:moveTo>
                    <a:pt x="4034028" y="3265932"/>
                  </a:moveTo>
                  <a:lnTo>
                    <a:pt x="4003548" y="3265932"/>
                  </a:lnTo>
                  <a:lnTo>
                    <a:pt x="4003548" y="3258312"/>
                  </a:lnTo>
                  <a:lnTo>
                    <a:pt x="4034028" y="3258312"/>
                  </a:lnTo>
                  <a:lnTo>
                    <a:pt x="4034028" y="3265932"/>
                  </a:lnTo>
                  <a:close/>
                </a:path>
                <a:path w="4238625" h="3266440">
                  <a:moveTo>
                    <a:pt x="3979164" y="3265932"/>
                  </a:moveTo>
                  <a:lnTo>
                    <a:pt x="3947160" y="3265932"/>
                  </a:lnTo>
                  <a:lnTo>
                    <a:pt x="3947160" y="3258312"/>
                  </a:lnTo>
                  <a:lnTo>
                    <a:pt x="3979164" y="3258312"/>
                  </a:lnTo>
                  <a:lnTo>
                    <a:pt x="3979164" y="3265932"/>
                  </a:lnTo>
                  <a:close/>
                </a:path>
                <a:path w="4238625" h="3266440">
                  <a:moveTo>
                    <a:pt x="3924300" y="3265932"/>
                  </a:moveTo>
                  <a:lnTo>
                    <a:pt x="3892296" y="3265932"/>
                  </a:lnTo>
                  <a:lnTo>
                    <a:pt x="3892296" y="3258312"/>
                  </a:lnTo>
                  <a:lnTo>
                    <a:pt x="3924300" y="3258312"/>
                  </a:lnTo>
                  <a:lnTo>
                    <a:pt x="3924300" y="3265932"/>
                  </a:lnTo>
                  <a:close/>
                </a:path>
                <a:path w="4238625" h="3266440">
                  <a:moveTo>
                    <a:pt x="3869436" y="3265932"/>
                  </a:moveTo>
                  <a:lnTo>
                    <a:pt x="3837432" y="3265932"/>
                  </a:lnTo>
                  <a:lnTo>
                    <a:pt x="3837432" y="3258312"/>
                  </a:lnTo>
                  <a:lnTo>
                    <a:pt x="3869436" y="3258312"/>
                  </a:lnTo>
                  <a:lnTo>
                    <a:pt x="3869436" y="3265932"/>
                  </a:lnTo>
                  <a:close/>
                </a:path>
                <a:path w="4238625" h="3266440">
                  <a:moveTo>
                    <a:pt x="3814572" y="3265932"/>
                  </a:moveTo>
                  <a:lnTo>
                    <a:pt x="3782568" y="3265932"/>
                  </a:lnTo>
                  <a:lnTo>
                    <a:pt x="3782568" y="3258312"/>
                  </a:lnTo>
                  <a:lnTo>
                    <a:pt x="3814572" y="3258312"/>
                  </a:lnTo>
                  <a:lnTo>
                    <a:pt x="3814572" y="3265932"/>
                  </a:lnTo>
                  <a:close/>
                </a:path>
                <a:path w="4238625" h="3266440">
                  <a:moveTo>
                    <a:pt x="3759708" y="3265932"/>
                  </a:moveTo>
                  <a:lnTo>
                    <a:pt x="3727704" y="3265932"/>
                  </a:lnTo>
                  <a:lnTo>
                    <a:pt x="3727704" y="3258312"/>
                  </a:lnTo>
                  <a:lnTo>
                    <a:pt x="3759708" y="3258312"/>
                  </a:lnTo>
                  <a:lnTo>
                    <a:pt x="3759708" y="3265932"/>
                  </a:lnTo>
                  <a:close/>
                </a:path>
                <a:path w="4238625" h="3266440">
                  <a:moveTo>
                    <a:pt x="3704844" y="3265932"/>
                  </a:moveTo>
                  <a:lnTo>
                    <a:pt x="3672840" y="3265932"/>
                  </a:lnTo>
                  <a:lnTo>
                    <a:pt x="3672840" y="3258312"/>
                  </a:lnTo>
                  <a:lnTo>
                    <a:pt x="3704844" y="3258312"/>
                  </a:lnTo>
                  <a:lnTo>
                    <a:pt x="3704844" y="3265932"/>
                  </a:lnTo>
                  <a:close/>
                </a:path>
                <a:path w="4238625" h="3266440">
                  <a:moveTo>
                    <a:pt x="3649980" y="3265932"/>
                  </a:moveTo>
                  <a:lnTo>
                    <a:pt x="3617976" y="3265932"/>
                  </a:lnTo>
                  <a:lnTo>
                    <a:pt x="3617976" y="3258312"/>
                  </a:lnTo>
                  <a:lnTo>
                    <a:pt x="3649980" y="3258312"/>
                  </a:lnTo>
                  <a:lnTo>
                    <a:pt x="3649980" y="3265932"/>
                  </a:lnTo>
                  <a:close/>
                </a:path>
                <a:path w="4238625" h="3266440">
                  <a:moveTo>
                    <a:pt x="3593592" y="3265932"/>
                  </a:moveTo>
                  <a:lnTo>
                    <a:pt x="3563112" y="3265932"/>
                  </a:lnTo>
                  <a:lnTo>
                    <a:pt x="3563112" y="3258312"/>
                  </a:lnTo>
                  <a:lnTo>
                    <a:pt x="3593592" y="3258312"/>
                  </a:lnTo>
                  <a:lnTo>
                    <a:pt x="3593592" y="3265932"/>
                  </a:lnTo>
                  <a:close/>
                </a:path>
                <a:path w="4238625" h="3266440">
                  <a:moveTo>
                    <a:pt x="3538728" y="3265932"/>
                  </a:moveTo>
                  <a:lnTo>
                    <a:pt x="3508248" y="3265932"/>
                  </a:lnTo>
                  <a:lnTo>
                    <a:pt x="3508248" y="3258312"/>
                  </a:lnTo>
                  <a:lnTo>
                    <a:pt x="3538728" y="3258312"/>
                  </a:lnTo>
                  <a:lnTo>
                    <a:pt x="3538728" y="3265932"/>
                  </a:lnTo>
                  <a:close/>
                </a:path>
                <a:path w="4238625" h="3266440">
                  <a:moveTo>
                    <a:pt x="3483864" y="3265932"/>
                  </a:moveTo>
                  <a:lnTo>
                    <a:pt x="3453384" y="3265932"/>
                  </a:lnTo>
                  <a:lnTo>
                    <a:pt x="3453384" y="3258312"/>
                  </a:lnTo>
                  <a:lnTo>
                    <a:pt x="3483864" y="3258312"/>
                  </a:lnTo>
                  <a:lnTo>
                    <a:pt x="3483864" y="3265932"/>
                  </a:lnTo>
                  <a:close/>
                </a:path>
                <a:path w="4238625" h="3266440">
                  <a:moveTo>
                    <a:pt x="3429000" y="3265932"/>
                  </a:moveTo>
                  <a:lnTo>
                    <a:pt x="3398520" y="3265932"/>
                  </a:lnTo>
                  <a:lnTo>
                    <a:pt x="3398520" y="3258312"/>
                  </a:lnTo>
                  <a:lnTo>
                    <a:pt x="3429000" y="3258312"/>
                  </a:lnTo>
                  <a:lnTo>
                    <a:pt x="3429000" y="3265932"/>
                  </a:lnTo>
                  <a:close/>
                </a:path>
                <a:path w="4238625" h="3266440">
                  <a:moveTo>
                    <a:pt x="3374136" y="3265932"/>
                  </a:moveTo>
                  <a:lnTo>
                    <a:pt x="3342132" y="3265932"/>
                  </a:lnTo>
                  <a:lnTo>
                    <a:pt x="3342132" y="3258312"/>
                  </a:lnTo>
                  <a:lnTo>
                    <a:pt x="3374136" y="3258312"/>
                  </a:lnTo>
                  <a:lnTo>
                    <a:pt x="3374136" y="3265932"/>
                  </a:lnTo>
                  <a:close/>
                </a:path>
                <a:path w="4238625" h="3266440">
                  <a:moveTo>
                    <a:pt x="3319272" y="3265932"/>
                  </a:moveTo>
                  <a:lnTo>
                    <a:pt x="3287268" y="3265932"/>
                  </a:lnTo>
                  <a:lnTo>
                    <a:pt x="3287268" y="3258312"/>
                  </a:lnTo>
                  <a:lnTo>
                    <a:pt x="3319272" y="3258312"/>
                  </a:lnTo>
                  <a:lnTo>
                    <a:pt x="3319272" y="3265932"/>
                  </a:lnTo>
                  <a:close/>
                </a:path>
                <a:path w="4238625" h="3266440">
                  <a:moveTo>
                    <a:pt x="3264408" y="3265932"/>
                  </a:moveTo>
                  <a:lnTo>
                    <a:pt x="3232404" y="3265932"/>
                  </a:lnTo>
                  <a:lnTo>
                    <a:pt x="3232404" y="3258312"/>
                  </a:lnTo>
                  <a:lnTo>
                    <a:pt x="3264408" y="3258312"/>
                  </a:lnTo>
                  <a:lnTo>
                    <a:pt x="3264408" y="3265932"/>
                  </a:lnTo>
                  <a:close/>
                </a:path>
                <a:path w="4238625" h="3266440">
                  <a:moveTo>
                    <a:pt x="3209544" y="3265932"/>
                  </a:moveTo>
                  <a:lnTo>
                    <a:pt x="3177540" y="3265932"/>
                  </a:lnTo>
                  <a:lnTo>
                    <a:pt x="3177540" y="3258312"/>
                  </a:lnTo>
                  <a:lnTo>
                    <a:pt x="3209544" y="3258312"/>
                  </a:lnTo>
                  <a:lnTo>
                    <a:pt x="3209544" y="3265932"/>
                  </a:lnTo>
                  <a:close/>
                </a:path>
                <a:path w="4238625" h="3266440">
                  <a:moveTo>
                    <a:pt x="3154680" y="3265932"/>
                  </a:moveTo>
                  <a:lnTo>
                    <a:pt x="3122676" y="3265932"/>
                  </a:lnTo>
                  <a:lnTo>
                    <a:pt x="3122676" y="3258312"/>
                  </a:lnTo>
                  <a:lnTo>
                    <a:pt x="3154680" y="3258312"/>
                  </a:lnTo>
                  <a:lnTo>
                    <a:pt x="3154680" y="3265932"/>
                  </a:lnTo>
                  <a:close/>
                </a:path>
                <a:path w="4238625" h="3266440">
                  <a:moveTo>
                    <a:pt x="3099816" y="3265932"/>
                  </a:moveTo>
                  <a:lnTo>
                    <a:pt x="3067812" y="3265932"/>
                  </a:lnTo>
                  <a:lnTo>
                    <a:pt x="3067812" y="3258312"/>
                  </a:lnTo>
                  <a:lnTo>
                    <a:pt x="3099816" y="3258312"/>
                  </a:lnTo>
                  <a:lnTo>
                    <a:pt x="3099816" y="3265932"/>
                  </a:lnTo>
                  <a:close/>
                </a:path>
                <a:path w="4238625" h="3266440">
                  <a:moveTo>
                    <a:pt x="3043428" y="3265932"/>
                  </a:moveTo>
                  <a:lnTo>
                    <a:pt x="3012948" y="3265932"/>
                  </a:lnTo>
                  <a:lnTo>
                    <a:pt x="3012948" y="3258312"/>
                  </a:lnTo>
                  <a:lnTo>
                    <a:pt x="3043428" y="3258312"/>
                  </a:lnTo>
                  <a:lnTo>
                    <a:pt x="3043428" y="3265932"/>
                  </a:lnTo>
                  <a:close/>
                </a:path>
                <a:path w="4238625" h="3266440">
                  <a:moveTo>
                    <a:pt x="2988564" y="3265932"/>
                  </a:moveTo>
                  <a:lnTo>
                    <a:pt x="2958084" y="3265932"/>
                  </a:lnTo>
                  <a:lnTo>
                    <a:pt x="2958084" y="3258312"/>
                  </a:lnTo>
                  <a:lnTo>
                    <a:pt x="2988564" y="3258312"/>
                  </a:lnTo>
                  <a:lnTo>
                    <a:pt x="2988564" y="3265932"/>
                  </a:lnTo>
                  <a:close/>
                </a:path>
                <a:path w="4238625" h="3266440">
                  <a:moveTo>
                    <a:pt x="2933700" y="3265932"/>
                  </a:moveTo>
                  <a:lnTo>
                    <a:pt x="2903220" y="3265932"/>
                  </a:lnTo>
                  <a:lnTo>
                    <a:pt x="2903220" y="3258312"/>
                  </a:lnTo>
                  <a:lnTo>
                    <a:pt x="2933700" y="3258312"/>
                  </a:lnTo>
                  <a:lnTo>
                    <a:pt x="2933700" y="3265932"/>
                  </a:lnTo>
                  <a:close/>
                </a:path>
                <a:path w="4238625" h="3266440">
                  <a:moveTo>
                    <a:pt x="2878836" y="3265932"/>
                  </a:moveTo>
                  <a:lnTo>
                    <a:pt x="2848356" y="3265932"/>
                  </a:lnTo>
                  <a:lnTo>
                    <a:pt x="2848356" y="3258312"/>
                  </a:lnTo>
                  <a:lnTo>
                    <a:pt x="2878836" y="3258312"/>
                  </a:lnTo>
                  <a:lnTo>
                    <a:pt x="2878836" y="3265932"/>
                  </a:lnTo>
                  <a:close/>
                </a:path>
                <a:path w="4238625" h="3266440">
                  <a:moveTo>
                    <a:pt x="2823972" y="3265932"/>
                  </a:moveTo>
                  <a:lnTo>
                    <a:pt x="2791968" y="3265932"/>
                  </a:lnTo>
                  <a:lnTo>
                    <a:pt x="2791968" y="3258312"/>
                  </a:lnTo>
                  <a:lnTo>
                    <a:pt x="2823972" y="3258312"/>
                  </a:lnTo>
                  <a:lnTo>
                    <a:pt x="2823972" y="3265932"/>
                  </a:lnTo>
                  <a:close/>
                </a:path>
                <a:path w="4238625" h="3266440">
                  <a:moveTo>
                    <a:pt x="2769108" y="3265932"/>
                  </a:moveTo>
                  <a:lnTo>
                    <a:pt x="2737104" y="3265932"/>
                  </a:lnTo>
                  <a:lnTo>
                    <a:pt x="2737104" y="3258312"/>
                  </a:lnTo>
                  <a:lnTo>
                    <a:pt x="2769108" y="3258312"/>
                  </a:lnTo>
                  <a:lnTo>
                    <a:pt x="2769108" y="3265932"/>
                  </a:lnTo>
                  <a:close/>
                </a:path>
                <a:path w="4238625" h="3266440">
                  <a:moveTo>
                    <a:pt x="2714244" y="3265932"/>
                  </a:moveTo>
                  <a:lnTo>
                    <a:pt x="2682240" y="3265932"/>
                  </a:lnTo>
                  <a:lnTo>
                    <a:pt x="2682240" y="3258312"/>
                  </a:lnTo>
                  <a:lnTo>
                    <a:pt x="2714244" y="3258312"/>
                  </a:lnTo>
                  <a:lnTo>
                    <a:pt x="2714244" y="3265932"/>
                  </a:lnTo>
                  <a:close/>
                </a:path>
                <a:path w="4238625" h="3266440">
                  <a:moveTo>
                    <a:pt x="2659380" y="3265932"/>
                  </a:moveTo>
                  <a:lnTo>
                    <a:pt x="2627376" y="3265932"/>
                  </a:lnTo>
                  <a:lnTo>
                    <a:pt x="2627376" y="3258312"/>
                  </a:lnTo>
                  <a:lnTo>
                    <a:pt x="2659380" y="3258312"/>
                  </a:lnTo>
                  <a:lnTo>
                    <a:pt x="2659380" y="3265932"/>
                  </a:lnTo>
                  <a:close/>
                </a:path>
                <a:path w="4238625" h="3266440">
                  <a:moveTo>
                    <a:pt x="2604516" y="3265932"/>
                  </a:moveTo>
                  <a:lnTo>
                    <a:pt x="2572512" y="3265932"/>
                  </a:lnTo>
                  <a:lnTo>
                    <a:pt x="2572512" y="3258312"/>
                  </a:lnTo>
                  <a:lnTo>
                    <a:pt x="2604516" y="3258312"/>
                  </a:lnTo>
                  <a:lnTo>
                    <a:pt x="2604516" y="3265932"/>
                  </a:lnTo>
                  <a:close/>
                </a:path>
                <a:path w="4238625" h="3266440">
                  <a:moveTo>
                    <a:pt x="2549652" y="3265932"/>
                  </a:moveTo>
                  <a:lnTo>
                    <a:pt x="2517648" y="3265932"/>
                  </a:lnTo>
                  <a:lnTo>
                    <a:pt x="2517648" y="3258312"/>
                  </a:lnTo>
                  <a:lnTo>
                    <a:pt x="2549652" y="3258312"/>
                  </a:lnTo>
                  <a:lnTo>
                    <a:pt x="2549652" y="3265932"/>
                  </a:lnTo>
                  <a:close/>
                </a:path>
                <a:path w="4238625" h="3266440">
                  <a:moveTo>
                    <a:pt x="2494788" y="3265932"/>
                  </a:moveTo>
                  <a:lnTo>
                    <a:pt x="2462784" y="3265932"/>
                  </a:lnTo>
                  <a:lnTo>
                    <a:pt x="2462784" y="3258312"/>
                  </a:lnTo>
                  <a:lnTo>
                    <a:pt x="2494788" y="3258312"/>
                  </a:lnTo>
                  <a:lnTo>
                    <a:pt x="2494788" y="3265932"/>
                  </a:lnTo>
                  <a:close/>
                </a:path>
                <a:path w="4238625" h="3266440">
                  <a:moveTo>
                    <a:pt x="2438400" y="3265932"/>
                  </a:moveTo>
                  <a:lnTo>
                    <a:pt x="2407920" y="3265932"/>
                  </a:lnTo>
                  <a:lnTo>
                    <a:pt x="2407920" y="3258312"/>
                  </a:lnTo>
                  <a:lnTo>
                    <a:pt x="2438400" y="3258312"/>
                  </a:lnTo>
                  <a:lnTo>
                    <a:pt x="2438400" y="3265932"/>
                  </a:lnTo>
                  <a:close/>
                </a:path>
                <a:path w="4238625" h="3266440">
                  <a:moveTo>
                    <a:pt x="2383536" y="3265932"/>
                  </a:moveTo>
                  <a:lnTo>
                    <a:pt x="2353056" y="3265932"/>
                  </a:lnTo>
                  <a:lnTo>
                    <a:pt x="2353056" y="3258312"/>
                  </a:lnTo>
                  <a:lnTo>
                    <a:pt x="2383536" y="3258312"/>
                  </a:lnTo>
                  <a:lnTo>
                    <a:pt x="2383536" y="3265932"/>
                  </a:lnTo>
                  <a:close/>
                </a:path>
                <a:path w="4238625" h="3266440">
                  <a:moveTo>
                    <a:pt x="2328672" y="3265932"/>
                  </a:moveTo>
                  <a:lnTo>
                    <a:pt x="2298192" y="3265932"/>
                  </a:lnTo>
                  <a:lnTo>
                    <a:pt x="2298192" y="3258312"/>
                  </a:lnTo>
                  <a:lnTo>
                    <a:pt x="2328672" y="3258312"/>
                  </a:lnTo>
                  <a:lnTo>
                    <a:pt x="2328672" y="3265932"/>
                  </a:lnTo>
                  <a:close/>
                </a:path>
                <a:path w="4238625" h="3266440">
                  <a:moveTo>
                    <a:pt x="2273808" y="3265932"/>
                  </a:moveTo>
                  <a:lnTo>
                    <a:pt x="2243328" y="3265932"/>
                  </a:lnTo>
                  <a:lnTo>
                    <a:pt x="2243328" y="3258312"/>
                  </a:lnTo>
                  <a:lnTo>
                    <a:pt x="2273808" y="3258312"/>
                  </a:lnTo>
                  <a:lnTo>
                    <a:pt x="2273808" y="3265932"/>
                  </a:lnTo>
                  <a:close/>
                </a:path>
                <a:path w="4238625" h="3266440">
                  <a:moveTo>
                    <a:pt x="2218944" y="3265932"/>
                  </a:moveTo>
                  <a:lnTo>
                    <a:pt x="2186940" y="3265932"/>
                  </a:lnTo>
                  <a:lnTo>
                    <a:pt x="2186940" y="3258312"/>
                  </a:lnTo>
                  <a:lnTo>
                    <a:pt x="2218944" y="3258312"/>
                  </a:lnTo>
                  <a:lnTo>
                    <a:pt x="2218944" y="3265932"/>
                  </a:lnTo>
                  <a:close/>
                </a:path>
                <a:path w="4238625" h="3266440">
                  <a:moveTo>
                    <a:pt x="2164080" y="3265932"/>
                  </a:moveTo>
                  <a:lnTo>
                    <a:pt x="2132076" y="3265932"/>
                  </a:lnTo>
                  <a:lnTo>
                    <a:pt x="2132076" y="3258312"/>
                  </a:lnTo>
                  <a:lnTo>
                    <a:pt x="2164080" y="3258312"/>
                  </a:lnTo>
                  <a:lnTo>
                    <a:pt x="2164080" y="3265932"/>
                  </a:lnTo>
                  <a:close/>
                </a:path>
                <a:path w="4238625" h="3266440">
                  <a:moveTo>
                    <a:pt x="2109216" y="3265932"/>
                  </a:moveTo>
                  <a:lnTo>
                    <a:pt x="2077212" y="3265932"/>
                  </a:lnTo>
                  <a:lnTo>
                    <a:pt x="2077212" y="3258312"/>
                  </a:lnTo>
                  <a:lnTo>
                    <a:pt x="2109216" y="3258312"/>
                  </a:lnTo>
                  <a:lnTo>
                    <a:pt x="2109216" y="3265932"/>
                  </a:lnTo>
                  <a:close/>
                </a:path>
                <a:path w="4238625" h="3266440">
                  <a:moveTo>
                    <a:pt x="2054352" y="3265932"/>
                  </a:moveTo>
                  <a:lnTo>
                    <a:pt x="2022348" y="3265932"/>
                  </a:lnTo>
                  <a:lnTo>
                    <a:pt x="2022348" y="3258312"/>
                  </a:lnTo>
                  <a:lnTo>
                    <a:pt x="2054352" y="3258312"/>
                  </a:lnTo>
                  <a:lnTo>
                    <a:pt x="2054352" y="3265932"/>
                  </a:lnTo>
                  <a:close/>
                </a:path>
                <a:path w="4238625" h="3266440">
                  <a:moveTo>
                    <a:pt x="1999488" y="3265932"/>
                  </a:moveTo>
                  <a:lnTo>
                    <a:pt x="1967484" y="3265932"/>
                  </a:lnTo>
                  <a:lnTo>
                    <a:pt x="1967484" y="3258312"/>
                  </a:lnTo>
                  <a:lnTo>
                    <a:pt x="1999488" y="3258312"/>
                  </a:lnTo>
                  <a:lnTo>
                    <a:pt x="1999488" y="3265932"/>
                  </a:lnTo>
                  <a:close/>
                </a:path>
                <a:path w="4238625" h="3266440">
                  <a:moveTo>
                    <a:pt x="1944624" y="3265932"/>
                  </a:moveTo>
                  <a:lnTo>
                    <a:pt x="1912620" y="3265932"/>
                  </a:lnTo>
                  <a:lnTo>
                    <a:pt x="1912620" y="3258312"/>
                  </a:lnTo>
                  <a:lnTo>
                    <a:pt x="1944624" y="3258312"/>
                  </a:lnTo>
                  <a:lnTo>
                    <a:pt x="1944624" y="3265932"/>
                  </a:lnTo>
                  <a:close/>
                </a:path>
                <a:path w="4238625" h="3266440">
                  <a:moveTo>
                    <a:pt x="1889760" y="3265932"/>
                  </a:moveTo>
                  <a:lnTo>
                    <a:pt x="1857756" y="3265932"/>
                  </a:lnTo>
                  <a:lnTo>
                    <a:pt x="1857756" y="3258312"/>
                  </a:lnTo>
                  <a:lnTo>
                    <a:pt x="1889760" y="3258312"/>
                  </a:lnTo>
                  <a:lnTo>
                    <a:pt x="1889760" y="3265932"/>
                  </a:lnTo>
                  <a:close/>
                </a:path>
                <a:path w="4238625" h="3266440">
                  <a:moveTo>
                    <a:pt x="1833372" y="3265932"/>
                  </a:moveTo>
                  <a:lnTo>
                    <a:pt x="1802892" y="3265932"/>
                  </a:lnTo>
                  <a:lnTo>
                    <a:pt x="1802892" y="3258312"/>
                  </a:lnTo>
                  <a:lnTo>
                    <a:pt x="1833372" y="3258312"/>
                  </a:lnTo>
                  <a:lnTo>
                    <a:pt x="1833372" y="3265932"/>
                  </a:lnTo>
                  <a:close/>
                </a:path>
                <a:path w="4238625" h="3266440">
                  <a:moveTo>
                    <a:pt x="1778508" y="3265932"/>
                  </a:moveTo>
                  <a:lnTo>
                    <a:pt x="1748028" y="3265932"/>
                  </a:lnTo>
                  <a:lnTo>
                    <a:pt x="1748028" y="3258312"/>
                  </a:lnTo>
                  <a:lnTo>
                    <a:pt x="1778508" y="3258312"/>
                  </a:lnTo>
                  <a:lnTo>
                    <a:pt x="1778508" y="3265932"/>
                  </a:lnTo>
                  <a:close/>
                </a:path>
                <a:path w="4238625" h="3266440">
                  <a:moveTo>
                    <a:pt x="1723644" y="3265932"/>
                  </a:moveTo>
                  <a:lnTo>
                    <a:pt x="1693164" y="3265932"/>
                  </a:lnTo>
                  <a:lnTo>
                    <a:pt x="1693164" y="3258312"/>
                  </a:lnTo>
                  <a:lnTo>
                    <a:pt x="1723644" y="3258312"/>
                  </a:lnTo>
                  <a:lnTo>
                    <a:pt x="1723644" y="3265932"/>
                  </a:lnTo>
                  <a:close/>
                </a:path>
                <a:path w="4238625" h="3266440">
                  <a:moveTo>
                    <a:pt x="1668780" y="3265932"/>
                  </a:moveTo>
                  <a:lnTo>
                    <a:pt x="1638300" y="3265932"/>
                  </a:lnTo>
                  <a:lnTo>
                    <a:pt x="1638300" y="3258312"/>
                  </a:lnTo>
                  <a:lnTo>
                    <a:pt x="1668780" y="3258312"/>
                  </a:lnTo>
                  <a:lnTo>
                    <a:pt x="1668780" y="3265932"/>
                  </a:lnTo>
                  <a:close/>
                </a:path>
                <a:path w="4238625" h="3266440">
                  <a:moveTo>
                    <a:pt x="1613916" y="3265932"/>
                  </a:moveTo>
                  <a:lnTo>
                    <a:pt x="1581912" y="3265932"/>
                  </a:lnTo>
                  <a:lnTo>
                    <a:pt x="1581912" y="3258312"/>
                  </a:lnTo>
                  <a:lnTo>
                    <a:pt x="1613916" y="3258312"/>
                  </a:lnTo>
                  <a:lnTo>
                    <a:pt x="1613916" y="3265932"/>
                  </a:lnTo>
                  <a:close/>
                </a:path>
                <a:path w="4238625" h="3266440">
                  <a:moveTo>
                    <a:pt x="1559052" y="3265932"/>
                  </a:moveTo>
                  <a:lnTo>
                    <a:pt x="1527048" y="3265932"/>
                  </a:lnTo>
                  <a:lnTo>
                    <a:pt x="1527048" y="3258312"/>
                  </a:lnTo>
                  <a:lnTo>
                    <a:pt x="1559052" y="3258312"/>
                  </a:lnTo>
                  <a:lnTo>
                    <a:pt x="1559052" y="3265932"/>
                  </a:lnTo>
                  <a:close/>
                </a:path>
                <a:path w="4238625" h="3266440">
                  <a:moveTo>
                    <a:pt x="1504188" y="3265932"/>
                  </a:moveTo>
                  <a:lnTo>
                    <a:pt x="1472184" y="3265932"/>
                  </a:lnTo>
                  <a:lnTo>
                    <a:pt x="1472184" y="3258312"/>
                  </a:lnTo>
                  <a:lnTo>
                    <a:pt x="1504188" y="3258312"/>
                  </a:lnTo>
                  <a:lnTo>
                    <a:pt x="1504188" y="3265932"/>
                  </a:lnTo>
                  <a:close/>
                </a:path>
                <a:path w="4238625" h="3266440">
                  <a:moveTo>
                    <a:pt x="1449324" y="3265932"/>
                  </a:moveTo>
                  <a:lnTo>
                    <a:pt x="1417320" y="3265932"/>
                  </a:lnTo>
                  <a:lnTo>
                    <a:pt x="1417320" y="3258312"/>
                  </a:lnTo>
                  <a:lnTo>
                    <a:pt x="1449324" y="3258312"/>
                  </a:lnTo>
                  <a:lnTo>
                    <a:pt x="1449324" y="3265932"/>
                  </a:lnTo>
                  <a:close/>
                </a:path>
                <a:path w="4238625" h="3266440">
                  <a:moveTo>
                    <a:pt x="1394460" y="3265932"/>
                  </a:moveTo>
                  <a:lnTo>
                    <a:pt x="1362456" y="3265932"/>
                  </a:lnTo>
                  <a:lnTo>
                    <a:pt x="1362456" y="3258312"/>
                  </a:lnTo>
                  <a:lnTo>
                    <a:pt x="1394460" y="3258312"/>
                  </a:lnTo>
                  <a:lnTo>
                    <a:pt x="1394460" y="3265932"/>
                  </a:lnTo>
                  <a:close/>
                </a:path>
                <a:path w="4238625" h="3266440">
                  <a:moveTo>
                    <a:pt x="1339596" y="3265932"/>
                  </a:moveTo>
                  <a:lnTo>
                    <a:pt x="1307592" y="3265932"/>
                  </a:lnTo>
                  <a:lnTo>
                    <a:pt x="1307592" y="3258312"/>
                  </a:lnTo>
                  <a:lnTo>
                    <a:pt x="1339596" y="3258312"/>
                  </a:lnTo>
                  <a:lnTo>
                    <a:pt x="1339596" y="3265932"/>
                  </a:lnTo>
                  <a:close/>
                </a:path>
                <a:path w="4238625" h="3266440">
                  <a:moveTo>
                    <a:pt x="1283208" y="3265932"/>
                  </a:moveTo>
                  <a:lnTo>
                    <a:pt x="1252728" y="3265932"/>
                  </a:lnTo>
                  <a:lnTo>
                    <a:pt x="1252728" y="3258312"/>
                  </a:lnTo>
                  <a:lnTo>
                    <a:pt x="1283208" y="3258312"/>
                  </a:lnTo>
                  <a:lnTo>
                    <a:pt x="1283208" y="3265932"/>
                  </a:lnTo>
                  <a:close/>
                </a:path>
                <a:path w="4238625" h="3266440">
                  <a:moveTo>
                    <a:pt x="1228344" y="3265932"/>
                  </a:moveTo>
                  <a:lnTo>
                    <a:pt x="1197864" y="3265932"/>
                  </a:lnTo>
                  <a:lnTo>
                    <a:pt x="1197864" y="3258312"/>
                  </a:lnTo>
                  <a:lnTo>
                    <a:pt x="1228344" y="3258312"/>
                  </a:lnTo>
                  <a:lnTo>
                    <a:pt x="1228344" y="3265932"/>
                  </a:lnTo>
                  <a:close/>
                </a:path>
                <a:path w="4238625" h="3266440">
                  <a:moveTo>
                    <a:pt x="1173480" y="3265932"/>
                  </a:moveTo>
                  <a:lnTo>
                    <a:pt x="1143000" y="3265932"/>
                  </a:lnTo>
                  <a:lnTo>
                    <a:pt x="1143000" y="3258312"/>
                  </a:lnTo>
                  <a:lnTo>
                    <a:pt x="1173480" y="3258312"/>
                  </a:lnTo>
                  <a:lnTo>
                    <a:pt x="1173480" y="3265932"/>
                  </a:lnTo>
                  <a:close/>
                </a:path>
                <a:path w="4238625" h="3266440">
                  <a:moveTo>
                    <a:pt x="1118616" y="3265932"/>
                  </a:moveTo>
                  <a:lnTo>
                    <a:pt x="1088136" y="3265932"/>
                  </a:lnTo>
                  <a:lnTo>
                    <a:pt x="1088136" y="3258312"/>
                  </a:lnTo>
                  <a:lnTo>
                    <a:pt x="1118616" y="3258312"/>
                  </a:lnTo>
                  <a:lnTo>
                    <a:pt x="1118616" y="3265932"/>
                  </a:lnTo>
                  <a:close/>
                </a:path>
                <a:path w="4238625" h="3266440">
                  <a:moveTo>
                    <a:pt x="1063752" y="3265932"/>
                  </a:moveTo>
                  <a:lnTo>
                    <a:pt x="1031748" y="3265932"/>
                  </a:lnTo>
                  <a:lnTo>
                    <a:pt x="1031748" y="3258312"/>
                  </a:lnTo>
                  <a:lnTo>
                    <a:pt x="1063752" y="3258312"/>
                  </a:lnTo>
                  <a:lnTo>
                    <a:pt x="1063752" y="3265932"/>
                  </a:lnTo>
                  <a:close/>
                </a:path>
                <a:path w="4238625" h="3266440">
                  <a:moveTo>
                    <a:pt x="1008888" y="3265932"/>
                  </a:moveTo>
                  <a:lnTo>
                    <a:pt x="976884" y="3265932"/>
                  </a:lnTo>
                  <a:lnTo>
                    <a:pt x="976884" y="3258312"/>
                  </a:lnTo>
                  <a:lnTo>
                    <a:pt x="1008888" y="3258312"/>
                  </a:lnTo>
                  <a:lnTo>
                    <a:pt x="1008888" y="3265932"/>
                  </a:lnTo>
                  <a:close/>
                </a:path>
                <a:path w="4238625" h="3266440">
                  <a:moveTo>
                    <a:pt x="954024" y="3265932"/>
                  </a:moveTo>
                  <a:lnTo>
                    <a:pt x="922020" y="3265932"/>
                  </a:lnTo>
                  <a:lnTo>
                    <a:pt x="922020" y="3258312"/>
                  </a:lnTo>
                  <a:lnTo>
                    <a:pt x="954024" y="3258312"/>
                  </a:lnTo>
                  <a:lnTo>
                    <a:pt x="954024" y="3265932"/>
                  </a:lnTo>
                  <a:close/>
                </a:path>
                <a:path w="4238625" h="3266440">
                  <a:moveTo>
                    <a:pt x="899160" y="3265932"/>
                  </a:moveTo>
                  <a:lnTo>
                    <a:pt x="867156" y="3265932"/>
                  </a:lnTo>
                  <a:lnTo>
                    <a:pt x="867156" y="3258312"/>
                  </a:lnTo>
                  <a:lnTo>
                    <a:pt x="899160" y="3258312"/>
                  </a:lnTo>
                  <a:lnTo>
                    <a:pt x="899160" y="3265932"/>
                  </a:lnTo>
                  <a:close/>
                </a:path>
                <a:path w="4238625" h="3266440">
                  <a:moveTo>
                    <a:pt x="844296" y="3265932"/>
                  </a:moveTo>
                  <a:lnTo>
                    <a:pt x="812292" y="3265932"/>
                  </a:lnTo>
                  <a:lnTo>
                    <a:pt x="812292" y="3258312"/>
                  </a:lnTo>
                  <a:lnTo>
                    <a:pt x="844296" y="3258312"/>
                  </a:lnTo>
                  <a:lnTo>
                    <a:pt x="844296" y="3265932"/>
                  </a:lnTo>
                  <a:close/>
                </a:path>
                <a:path w="4238625" h="3266440">
                  <a:moveTo>
                    <a:pt x="789432" y="3265932"/>
                  </a:moveTo>
                  <a:lnTo>
                    <a:pt x="757428" y="3265932"/>
                  </a:lnTo>
                  <a:lnTo>
                    <a:pt x="757428" y="3258312"/>
                  </a:lnTo>
                  <a:lnTo>
                    <a:pt x="789432" y="3258312"/>
                  </a:lnTo>
                  <a:lnTo>
                    <a:pt x="789432" y="3265932"/>
                  </a:lnTo>
                  <a:close/>
                </a:path>
                <a:path w="4238625" h="3266440">
                  <a:moveTo>
                    <a:pt x="734568" y="3265932"/>
                  </a:moveTo>
                  <a:lnTo>
                    <a:pt x="702564" y="3265932"/>
                  </a:lnTo>
                  <a:lnTo>
                    <a:pt x="702564" y="3258312"/>
                  </a:lnTo>
                  <a:lnTo>
                    <a:pt x="734568" y="3258312"/>
                  </a:lnTo>
                  <a:lnTo>
                    <a:pt x="734568" y="3265932"/>
                  </a:lnTo>
                  <a:close/>
                </a:path>
                <a:path w="4238625" h="3266440">
                  <a:moveTo>
                    <a:pt x="678180" y="3265932"/>
                  </a:moveTo>
                  <a:lnTo>
                    <a:pt x="647700" y="3265932"/>
                  </a:lnTo>
                  <a:lnTo>
                    <a:pt x="647700" y="3258312"/>
                  </a:lnTo>
                  <a:lnTo>
                    <a:pt x="678180" y="3258312"/>
                  </a:lnTo>
                  <a:lnTo>
                    <a:pt x="678180" y="3265932"/>
                  </a:lnTo>
                  <a:close/>
                </a:path>
                <a:path w="4238625" h="3266440">
                  <a:moveTo>
                    <a:pt x="623316" y="3265932"/>
                  </a:moveTo>
                  <a:lnTo>
                    <a:pt x="592836" y="3265932"/>
                  </a:lnTo>
                  <a:lnTo>
                    <a:pt x="592836" y="3258312"/>
                  </a:lnTo>
                  <a:lnTo>
                    <a:pt x="623316" y="3258312"/>
                  </a:lnTo>
                  <a:lnTo>
                    <a:pt x="623316" y="3265932"/>
                  </a:lnTo>
                  <a:close/>
                </a:path>
                <a:path w="4238625" h="3266440">
                  <a:moveTo>
                    <a:pt x="568452" y="3265932"/>
                  </a:moveTo>
                  <a:lnTo>
                    <a:pt x="537972" y="3265932"/>
                  </a:lnTo>
                  <a:lnTo>
                    <a:pt x="537972" y="3258312"/>
                  </a:lnTo>
                  <a:lnTo>
                    <a:pt x="568452" y="3258312"/>
                  </a:lnTo>
                  <a:lnTo>
                    <a:pt x="568452" y="3265932"/>
                  </a:lnTo>
                  <a:close/>
                </a:path>
                <a:path w="4238625" h="3266440">
                  <a:moveTo>
                    <a:pt x="513588" y="3265932"/>
                  </a:moveTo>
                  <a:lnTo>
                    <a:pt x="483108" y="3265932"/>
                  </a:lnTo>
                  <a:lnTo>
                    <a:pt x="483108" y="3258312"/>
                  </a:lnTo>
                  <a:lnTo>
                    <a:pt x="513588" y="3258312"/>
                  </a:lnTo>
                  <a:lnTo>
                    <a:pt x="513588" y="3265932"/>
                  </a:lnTo>
                  <a:close/>
                </a:path>
                <a:path w="4238625" h="3266440">
                  <a:moveTo>
                    <a:pt x="458724" y="3265932"/>
                  </a:moveTo>
                  <a:lnTo>
                    <a:pt x="426720" y="3265932"/>
                  </a:lnTo>
                  <a:lnTo>
                    <a:pt x="426720" y="3258312"/>
                  </a:lnTo>
                  <a:lnTo>
                    <a:pt x="458724" y="3258312"/>
                  </a:lnTo>
                  <a:lnTo>
                    <a:pt x="458724" y="3265932"/>
                  </a:lnTo>
                  <a:close/>
                </a:path>
                <a:path w="4238625" h="3266440">
                  <a:moveTo>
                    <a:pt x="403860" y="3265932"/>
                  </a:moveTo>
                  <a:lnTo>
                    <a:pt x="371856" y="3265932"/>
                  </a:lnTo>
                  <a:lnTo>
                    <a:pt x="371856" y="3258312"/>
                  </a:lnTo>
                  <a:lnTo>
                    <a:pt x="403860" y="3258312"/>
                  </a:lnTo>
                  <a:lnTo>
                    <a:pt x="403860" y="3265932"/>
                  </a:lnTo>
                  <a:close/>
                </a:path>
                <a:path w="4238625" h="3266440">
                  <a:moveTo>
                    <a:pt x="348996" y="3265932"/>
                  </a:moveTo>
                  <a:lnTo>
                    <a:pt x="316992" y="3265932"/>
                  </a:lnTo>
                  <a:lnTo>
                    <a:pt x="316992" y="3258312"/>
                  </a:lnTo>
                  <a:lnTo>
                    <a:pt x="348996" y="3258312"/>
                  </a:lnTo>
                  <a:lnTo>
                    <a:pt x="348996" y="3265932"/>
                  </a:lnTo>
                  <a:close/>
                </a:path>
                <a:path w="4238625" h="3266440">
                  <a:moveTo>
                    <a:pt x="294132" y="3265932"/>
                  </a:moveTo>
                  <a:lnTo>
                    <a:pt x="262128" y="3265932"/>
                  </a:lnTo>
                  <a:lnTo>
                    <a:pt x="262128" y="3258312"/>
                  </a:lnTo>
                  <a:lnTo>
                    <a:pt x="294132" y="3258312"/>
                  </a:lnTo>
                  <a:lnTo>
                    <a:pt x="294132" y="3265932"/>
                  </a:lnTo>
                  <a:close/>
                </a:path>
                <a:path w="4238625" h="3266440">
                  <a:moveTo>
                    <a:pt x="239268" y="3265932"/>
                  </a:moveTo>
                  <a:lnTo>
                    <a:pt x="207264" y="3265932"/>
                  </a:lnTo>
                  <a:lnTo>
                    <a:pt x="207264" y="3258312"/>
                  </a:lnTo>
                  <a:lnTo>
                    <a:pt x="239268" y="3258312"/>
                  </a:lnTo>
                  <a:lnTo>
                    <a:pt x="239268" y="3265932"/>
                  </a:lnTo>
                  <a:close/>
                </a:path>
                <a:path w="4238625" h="3266440">
                  <a:moveTo>
                    <a:pt x="184404" y="3265932"/>
                  </a:moveTo>
                  <a:lnTo>
                    <a:pt x="152400" y="3265932"/>
                  </a:lnTo>
                  <a:lnTo>
                    <a:pt x="152400" y="3258312"/>
                  </a:lnTo>
                  <a:lnTo>
                    <a:pt x="184404" y="3258312"/>
                  </a:lnTo>
                  <a:lnTo>
                    <a:pt x="184404" y="3265932"/>
                  </a:lnTo>
                  <a:close/>
                </a:path>
                <a:path w="4238625" h="3266440">
                  <a:moveTo>
                    <a:pt x="129540" y="3265932"/>
                  </a:moveTo>
                  <a:lnTo>
                    <a:pt x="97536" y="3265932"/>
                  </a:lnTo>
                  <a:lnTo>
                    <a:pt x="97536" y="3258312"/>
                  </a:lnTo>
                  <a:lnTo>
                    <a:pt x="129540" y="3258312"/>
                  </a:lnTo>
                  <a:lnTo>
                    <a:pt x="129540" y="3265932"/>
                  </a:lnTo>
                  <a:close/>
                </a:path>
                <a:path w="4238625" h="3266440">
                  <a:moveTo>
                    <a:pt x="73152" y="3265932"/>
                  </a:moveTo>
                  <a:lnTo>
                    <a:pt x="42672" y="3265932"/>
                  </a:lnTo>
                  <a:lnTo>
                    <a:pt x="42672" y="3258312"/>
                  </a:lnTo>
                  <a:lnTo>
                    <a:pt x="73152" y="3258312"/>
                  </a:lnTo>
                  <a:lnTo>
                    <a:pt x="73152" y="3265932"/>
                  </a:lnTo>
                  <a:close/>
                </a:path>
              </a:pathLst>
            </a:custGeom>
            <a:solidFill>
              <a:srgbClr val="0A49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9827" y="2837688"/>
              <a:ext cx="3595370" cy="876300"/>
            </a:xfrm>
            <a:custGeom>
              <a:avLst/>
              <a:gdLst/>
              <a:ahLst/>
              <a:cxnLst/>
              <a:rect l="l" t="t" r="r" b="b"/>
              <a:pathLst>
                <a:path w="3595370" h="876300">
                  <a:moveTo>
                    <a:pt x="3448812" y="876299"/>
                  </a:moveTo>
                  <a:lnTo>
                    <a:pt x="146304" y="876299"/>
                  </a:lnTo>
                  <a:lnTo>
                    <a:pt x="100071" y="868838"/>
                  </a:lnTo>
                  <a:lnTo>
                    <a:pt x="59911" y="848063"/>
                  </a:lnTo>
                  <a:lnTo>
                    <a:pt x="28236" y="816388"/>
                  </a:lnTo>
                  <a:lnTo>
                    <a:pt x="7461" y="776228"/>
                  </a:lnTo>
                  <a:lnTo>
                    <a:pt x="0" y="729995"/>
                  </a:lnTo>
                  <a:lnTo>
                    <a:pt x="0" y="146303"/>
                  </a:ln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4" y="0"/>
                  </a:lnTo>
                  <a:lnTo>
                    <a:pt x="3448812" y="0"/>
                  </a:lnTo>
                  <a:lnTo>
                    <a:pt x="3495044" y="7461"/>
                  </a:lnTo>
                  <a:lnTo>
                    <a:pt x="3535204" y="28236"/>
                  </a:lnTo>
                  <a:lnTo>
                    <a:pt x="3566879" y="59911"/>
                  </a:lnTo>
                  <a:lnTo>
                    <a:pt x="3587654" y="100071"/>
                  </a:lnTo>
                  <a:lnTo>
                    <a:pt x="3595116" y="146303"/>
                  </a:lnTo>
                  <a:lnTo>
                    <a:pt x="3595116" y="729995"/>
                  </a:lnTo>
                  <a:lnTo>
                    <a:pt x="3587654" y="776228"/>
                  </a:lnTo>
                  <a:lnTo>
                    <a:pt x="3566879" y="816388"/>
                  </a:lnTo>
                  <a:lnTo>
                    <a:pt x="3535204" y="848063"/>
                  </a:lnTo>
                  <a:lnTo>
                    <a:pt x="3495044" y="868838"/>
                  </a:lnTo>
                  <a:lnTo>
                    <a:pt x="3448812" y="876299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9827" y="2837688"/>
              <a:ext cx="3595370" cy="876300"/>
            </a:xfrm>
            <a:custGeom>
              <a:avLst/>
              <a:gdLst/>
              <a:ahLst/>
              <a:cxnLst/>
              <a:rect l="l" t="t" r="r" b="b"/>
              <a:pathLst>
                <a:path w="3595370" h="876300">
                  <a:moveTo>
                    <a:pt x="0" y="146303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4" y="0"/>
                  </a:lnTo>
                  <a:lnTo>
                    <a:pt x="3448812" y="0"/>
                  </a:lnTo>
                  <a:lnTo>
                    <a:pt x="3495044" y="7461"/>
                  </a:lnTo>
                  <a:lnTo>
                    <a:pt x="3535204" y="28236"/>
                  </a:lnTo>
                  <a:lnTo>
                    <a:pt x="3566879" y="59911"/>
                  </a:lnTo>
                  <a:lnTo>
                    <a:pt x="3587654" y="100071"/>
                  </a:lnTo>
                  <a:lnTo>
                    <a:pt x="3595116" y="146303"/>
                  </a:lnTo>
                  <a:lnTo>
                    <a:pt x="3595116" y="729995"/>
                  </a:lnTo>
                  <a:lnTo>
                    <a:pt x="3587654" y="776228"/>
                  </a:lnTo>
                  <a:lnTo>
                    <a:pt x="3566879" y="816388"/>
                  </a:lnTo>
                  <a:lnTo>
                    <a:pt x="3535204" y="848063"/>
                  </a:lnTo>
                  <a:lnTo>
                    <a:pt x="3495044" y="868838"/>
                  </a:lnTo>
                  <a:lnTo>
                    <a:pt x="3448812" y="876299"/>
                  </a:lnTo>
                  <a:lnTo>
                    <a:pt x="146304" y="876299"/>
                  </a:lnTo>
                  <a:lnTo>
                    <a:pt x="100071" y="868838"/>
                  </a:lnTo>
                  <a:lnTo>
                    <a:pt x="59911" y="848063"/>
                  </a:lnTo>
                  <a:lnTo>
                    <a:pt x="28236" y="816388"/>
                  </a:lnTo>
                  <a:lnTo>
                    <a:pt x="7461" y="776228"/>
                  </a:lnTo>
                  <a:lnTo>
                    <a:pt x="0" y="729995"/>
                  </a:lnTo>
                  <a:lnTo>
                    <a:pt x="0" y="146303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88533" y="3151115"/>
            <a:ext cx="2006600" cy="213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We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used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get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1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04430" y="3743642"/>
            <a:ext cx="3606165" cy="1798955"/>
            <a:chOff x="904430" y="3743642"/>
            <a:chExt cx="3606165" cy="1798955"/>
          </a:xfrm>
        </p:grpSpPr>
        <p:sp>
          <p:nvSpPr>
            <p:cNvPr id="11" name="object 11"/>
            <p:cNvSpPr/>
            <p:nvPr/>
          </p:nvSpPr>
          <p:spPr>
            <a:xfrm>
              <a:off x="909827" y="3749039"/>
              <a:ext cx="3595370" cy="876300"/>
            </a:xfrm>
            <a:custGeom>
              <a:avLst/>
              <a:gdLst/>
              <a:ahLst/>
              <a:cxnLst/>
              <a:rect l="l" t="t" r="r" b="b"/>
              <a:pathLst>
                <a:path w="3595370" h="876300">
                  <a:moveTo>
                    <a:pt x="3448812" y="876299"/>
                  </a:moveTo>
                  <a:lnTo>
                    <a:pt x="146304" y="876299"/>
                  </a:lnTo>
                  <a:lnTo>
                    <a:pt x="100071" y="868838"/>
                  </a:lnTo>
                  <a:lnTo>
                    <a:pt x="59911" y="848063"/>
                  </a:lnTo>
                  <a:lnTo>
                    <a:pt x="28236" y="816388"/>
                  </a:lnTo>
                  <a:lnTo>
                    <a:pt x="7461" y="776228"/>
                  </a:lnTo>
                  <a:lnTo>
                    <a:pt x="0" y="729995"/>
                  </a:lnTo>
                  <a:lnTo>
                    <a:pt x="0" y="146303"/>
                  </a:ln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4" y="0"/>
                  </a:lnTo>
                  <a:lnTo>
                    <a:pt x="3448812" y="0"/>
                  </a:lnTo>
                  <a:lnTo>
                    <a:pt x="3495044" y="7461"/>
                  </a:lnTo>
                  <a:lnTo>
                    <a:pt x="3535204" y="28236"/>
                  </a:lnTo>
                  <a:lnTo>
                    <a:pt x="3566879" y="59911"/>
                  </a:lnTo>
                  <a:lnTo>
                    <a:pt x="3587654" y="100071"/>
                  </a:lnTo>
                  <a:lnTo>
                    <a:pt x="3595116" y="146303"/>
                  </a:lnTo>
                  <a:lnTo>
                    <a:pt x="3595116" y="729995"/>
                  </a:lnTo>
                  <a:lnTo>
                    <a:pt x="3587654" y="776228"/>
                  </a:lnTo>
                  <a:lnTo>
                    <a:pt x="3566879" y="816388"/>
                  </a:lnTo>
                  <a:lnTo>
                    <a:pt x="3535204" y="848063"/>
                  </a:lnTo>
                  <a:lnTo>
                    <a:pt x="3495044" y="868838"/>
                  </a:lnTo>
                  <a:lnTo>
                    <a:pt x="3448812" y="876299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9827" y="3749039"/>
              <a:ext cx="3595370" cy="876300"/>
            </a:xfrm>
            <a:custGeom>
              <a:avLst/>
              <a:gdLst/>
              <a:ahLst/>
              <a:cxnLst/>
              <a:rect l="l" t="t" r="r" b="b"/>
              <a:pathLst>
                <a:path w="3595370" h="876300">
                  <a:moveTo>
                    <a:pt x="0" y="146303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4" y="0"/>
                  </a:lnTo>
                  <a:lnTo>
                    <a:pt x="3448812" y="0"/>
                  </a:lnTo>
                  <a:lnTo>
                    <a:pt x="3495044" y="7461"/>
                  </a:lnTo>
                  <a:lnTo>
                    <a:pt x="3535204" y="28236"/>
                  </a:lnTo>
                  <a:lnTo>
                    <a:pt x="3566879" y="59911"/>
                  </a:lnTo>
                  <a:lnTo>
                    <a:pt x="3587654" y="100071"/>
                  </a:lnTo>
                  <a:lnTo>
                    <a:pt x="3595116" y="146303"/>
                  </a:lnTo>
                  <a:lnTo>
                    <a:pt x="3595116" y="729995"/>
                  </a:lnTo>
                  <a:lnTo>
                    <a:pt x="3587654" y="776228"/>
                  </a:lnTo>
                  <a:lnTo>
                    <a:pt x="3566879" y="816388"/>
                  </a:lnTo>
                  <a:lnTo>
                    <a:pt x="3535204" y="848063"/>
                  </a:lnTo>
                  <a:lnTo>
                    <a:pt x="3495044" y="868838"/>
                  </a:lnTo>
                  <a:lnTo>
                    <a:pt x="3448812" y="876299"/>
                  </a:lnTo>
                  <a:lnTo>
                    <a:pt x="146304" y="876299"/>
                  </a:lnTo>
                  <a:lnTo>
                    <a:pt x="100071" y="868838"/>
                  </a:lnTo>
                  <a:lnTo>
                    <a:pt x="59911" y="848063"/>
                  </a:lnTo>
                  <a:lnTo>
                    <a:pt x="28236" y="816388"/>
                  </a:lnTo>
                  <a:lnTo>
                    <a:pt x="7461" y="776228"/>
                  </a:lnTo>
                  <a:lnTo>
                    <a:pt x="0" y="729995"/>
                  </a:lnTo>
                  <a:lnTo>
                    <a:pt x="0" y="146303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9827" y="4660391"/>
              <a:ext cx="3595370" cy="876300"/>
            </a:xfrm>
            <a:custGeom>
              <a:avLst/>
              <a:gdLst/>
              <a:ahLst/>
              <a:cxnLst/>
              <a:rect l="l" t="t" r="r" b="b"/>
              <a:pathLst>
                <a:path w="3595370" h="876300">
                  <a:moveTo>
                    <a:pt x="3448812" y="876299"/>
                  </a:moveTo>
                  <a:lnTo>
                    <a:pt x="146304" y="876299"/>
                  </a:lnTo>
                  <a:lnTo>
                    <a:pt x="100071" y="868838"/>
                  </a:lnTo>
                  <a:lnTo>
                    <a:pt x="59911" y="848063"/>
                  </a:lnTo>
                  <a:lnTo>
                    <a:pt x="28236" y="816388"/>
                  </a:lnTo>
                  <a:lnTo>
                    <a:pt x="7461" y="776228"/>
                  </a:lnTo>
                  <a:lnTo>
                    <a:pt x="0" y="729995"/>
                  </a:lnTo>
                  <a:lnTo>
                    <a:pt x="0" y="146303"/>
                  </a:ln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4" y="0"/>
                  </a:lnTo>
                  <a:lnTo>
                    <a:pt x="3448812" y="0"/>
                  </a:lnTo>
                  <a:lnTo>
                    <a:pt x="3495044" y="7461"/>
                  </a:lnTo>
                  <a:lnTo>
                    <a:pt x="3535204" y="28236"/>
                  </a:lnTo>
                  <a:lnTo>
                    <a:pt x="3566879" y="59911"/>
                  </a:lnTo>
                  <a:lnTo>
                    <a:pt x="3587654" y="100071"/>
                  </a:lnTo>
                  <a:lnTo>
                    <a:pt x="3595116" y="146303"/>
                  </a:lnTo>
                  <a:lnTo>
                    <a:pt x="3595116" y="729995"/>
                  </a:lnTo>
                  <a:lnTo>
                    <a:pt x="3587654" y="776228"/>
                  </a:lnTo>
                  <a:lnTo>
                    <a:pt x="3566879" y="816388"/>
                  </a:lnTo>
                  <a:lnTo>
                    <a:pt x="3535204" y="848063"/>
                  </a:lnTo>
                  <a:lnTo>
                    <a:pt x="3495044" y="868838"/>
                  </a:lnTo>
                  <a:lnTo>
                    <a:pt x="3448812" y="876299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9827" y="4660391"/>
              <a:ext cx="3595370" cy="876300"/>
            </a:xfrm>
            <a:custGeom>
              <a:avLst/>
              <a:gdLst/>
              <a:ahLst/>
              <a:cxnLst/>
              <a:rect l="l" t="t" r="r" b="b"/>
              <a:pathLst>
                <a:path w="3595370" h="876300">
                  <a:moveTo>
                    <a:pt x="0" y="146303"/>
                  </a:moveTo>
                  <a:lnTo>
                    <a:pt x="7461" y="100071"/>
                  </a:lnTo>
                  <a:lnTo>
                    <a:pt x="28236" y="59911"/>
                  </a:lnTo>
                  <a:lnTo>
                    <a:pt x="59911" y="28236"/>
                  </a:lnTo>
                  <a:lnTo>
                    <a:pt x="100071" y="7461"/>
                  </a:lnTo>
                  <a:lnTo>
                    <a:pt x="146304" y="0"/>
                  </a:lnTo>
                  <a:lnTo>
                    <a:pt x="3448812" y="0"/>
                  </a:lnTo>
                  <a:lnTo>
                    <a:pt x="3495044" y="7461"/>
                  </a:lnTo>
                  <a:lnTo>
                    <a:pt x="3535204" y="28236"/>
                  </a:lnTo>
                  <a:lnTo>
                    <a:pt x="3566879" y="59911"/>
                  </a:lnTo>
                  <a:lnTo>
                    <a:pt x="3587654" y="100071"/>
                  </a:lnTo>
                  <a:lnTo>
                    <a:pt x="3595116" y="146303"/>
                  </a:lnTo>
                  <a:lnTo>
                    <a:pt x="3595116" y="729995"/>
                  </a:lnTo>
                  <a:lnTo>
                    <a:pt x="3587654" y="776228"/>
                  </a:lnTo>
                  <a:lnTo>
                    <a:pt x="3566879" y="816388"/>
                  </a:lnTo>
                  <a:lnTo>
                    <a:pt x="3535204" y="848063"/>
                  </a:lnTo>
                  <a:lnTo>
                    <a:pt x="3495044" y="868838"/>
                  </a:lnTo>
                  <a:lnTo>
                    <a:pt x="3448812" y="876299"/>
                  </a:lnTo>
                  <a:lnTo>
                    <a:pt x="146304" y="876299"/>
                  </a:lnTo>
                  <a:lnTo>
                    <a:pt x="100071" y="868838"/>
                  </a:lnTo>
                  <a:lnTo>
                    <a:pt x="59911" y="848063"/>
                  </a:lnTo>
                  <a:lnTo>
                    <a:pt x="28236" y="816388"/>
                  </a:lnTo>
                  <a:lnTo>
                    <a:pt x="7461" y="776228"/>
                  </a:lnTo>
                  <a:lnTo>
                    <a:pt x="0" y="729995"/>
                  </a:lnTo>
                  <a:lnTo>
                    <a:pt x="0" y="146303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88533" y="3975602"/>
            <a:ext cx="3331210" cy="1144544"/>
          </a:xfrm>
          <a:prstGeom prst="rect">
            <a:avLst/>
          </a:prstGeom>
        </p:spPr>
        <p:txBody>
          <a:bodyPr vert="horz" wrap="square" lIns="0" tIns="31115" rIns="0" bIns="0" rtlCol="0" anchor="t">
            <a:spAutoFit/>
          </a:bodyPr>
          <a:lstStyle/>
          <a:p>
            <a:pPr marL="12700" marR="5080">
              <a:lnSpc>
                <a:spcPts val="1360"/>
              </a:lnSpc>
              <a:spcBef>
                <a:spcPts val="245"/>
              </a:spcBef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SpaceX</a:t>
            </a:r>
            <a:r>
              <a:rPr sz="1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collect</a:t>
            </a:r>
            <a:r>
              <a:rPr sz="1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data,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clean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requested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did</a:t>
            </a:r>
            <a:r>
              <a:rPr sz="1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some</a:t>
            </a:r>
            <a:r>
              <a:rPr sz="1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basic</a:t>
            </a:r>
            <a:r>
              <a:rPr sz="1200" spc="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2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wrangling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formatting.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1200">
              <a:latin typeface="Carlito"/>
              <a:cs typeface="Carlito"/>
            </a:endParaRPr>
          </a:p>
          <a:p>
            <a:pPr marL="12700" marR="13970">
              <a:lnSpc>
                <a:spcPts val="1360"/>
              </a:lnSpc>
            </a:pP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link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200" spc="-10" dirty="0" err="1">
                <a:solidFill>
                  <a:srgbClr val="FFFFFF"/>
                </a:solidFill>
                <a:latin typeface="Carlito"/>
                <a:cs typeface="Carlito"/>
              </a:rPr>
              <a:t>notebook</a:t>
            </a:r>
            <a:r>
              <a:rPr sz="12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af-ZA" sz="1200" spc="-1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endParaRPr lang="af-ZA" sz="1200" dirty="0">
              <a:solidFill>
                <a:srgbClr val="000000"/>
              </a:solidFill>
              <a:latin typeface="Carlito"/>
              <a:cs typeface="Carlito"/>
            </a:endParaRPr>
          </a:p>
          <a:p>
            <a:pPr marL="12700" marR="13970">
              <a:lnSpc>
                <a:spcPts val="1360"/>
              </a:lnSpc>
            </a:pPr>
            <a:r>
              <a:rPr lang="en-US" sz="1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https://github.com/ellachronaki/ibm-projects</a:t>
            </a:r>
            <a:endParaRPr sz="1200">
              <a:latin typeface="Carlito"/>
              <a:cs typeface="Carlito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0576" y="2566416"/>
            <a:ext cx="3474720" cy="31882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26484"/>
            <a:ext cx="10058400" cy="2362200"/>
          </a:xfrm>
          <a:custGeom>
            <a:avLst/>
            <a:gdLst/>
            <a:ahLst/>
            <a:cxnLst/>
            <a:rect l="l" t="t" r="r" b="b"/>
            <a:pathLst>
              <a:path w="10058400" h="2362200">
                <a:moveTo>
                  <a:pt x="7725727" y="2082800"/>
                </a:moveTo>
                <a:lnTo>
                  <a:pt x="2130552" y="2082800"/>
                </a:lnTo>
                <a:lnTo>
                  <a:pt x="1926717" y="2032000"/>
                </a:lnTo>
                <a:lnTo>
                  <a:pt x="1875877" y="2032000"/>
                </a:lnTo>
                <a:lnTo>
                  <a:pt x="1672994" y="1981200"/>
                </a:lnTo>
                <a:lnTo>
                  <a:pt x="1622393" y="1981200"/>
                </a:lnTo>
                <a:lnTo>
                  <a:pt x="918972" y="1803400"/>
                </a:lnTo>
                <a:lnTo>
                  <a:pt x="536956" y="1701800"/>
                </a:lnTo>
                <a:lnTo>
                  <a:pt x="489489" y="1676400"/>
                </a:lnTo>
                <a:lnTo>
                  <a:pt x="347472" y="1638300"/>
                </a:lnTo>
                <a:lnTo>
                  <a:pt x="0" y="1524000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1574800"/>
                </a:lnTo>
                <a:lnTo>
                  <a:pt x="9951720" y="1600200"/>
                </a:lnTo>
                <a:lnTo>
                  <a:pt x="9899029" y="1625600"/>
                </a:lnTo>
                <a:lnTo>
                  <a:pt x="9634728" y="1689100"/>
                </a:lnTo>
                <a:lnTo>
                  <a:pt x="9143834" y="1816100"/>
                </a:lnTo>
                <a:lnTo>
                  <a:pt x="9094630" y="1816100"/>
                </a:lnTo>
                <a:lnTo>
                  <a:pt x="8798974" y="1892300"/>
                </a:lnTo>
                <a:lnTo>
                  <a:pt x="8749626" y="1892300"/>
                </a:lnTo>
                <a:lnTo>
                  <a:pt x="8601456" y="1930400"/>
                </a:lnTo>
                <a:lnTo>
                  <a:pt x="8553031" y="1930400"/>
                </a:lnTo>
                <a:lnTo>
                  <a:pt x="8407585" y="1968500"/>
                </a:lnTo>
                <a:lnTo>
                  <a:pt x="8359052" y="1968500"/>
                </a:lnTo>
                <a:lnTo>
                  <a:pt x="8261921" y="1993900"/>
                </a:lnTo>
                <a:lnTo>
                  <a:pt x="8213327" y="1993900"/>
                </a:lnTo>
                <a:lnTo>
                  <a:pt x="8116090" y="2019300"/>
                </a:lnTo>
                <a:lnTo>
                  <a:pt x="8067451" y="2019300"/>
                </a:lnTo>
                <a:lnTo>
                  <a:pt x="7970141" y="2044700"/>
                </a:lnTo>
                <a:lnTo>
                  <a:pt x="7921474" y="2044700"/>
                </a:lnTo>
                <a:lnTo>
                  <a:pt x="7872802" y="2057400"/>
                </a:lnTo>
                <a:lnTo>
                  <a:pt x="7824126" y="2057400"/>
                </a:lnTo>
                <a:lnTo>
                  <a:pt x="7725727" y="2082800"/>
                </a:lnTo>
                <a:close/>
              </a:path>
              <a:path w="10058400" h="2362200">
                <a:moveTo>
                  <a:pt x="8485471" y="2070100"/>
                </a:moveTo>
                <a:lnTo>
                  <a:pt x="8222110" y="2070100"/>
                </a:lnTo>
                <a:lnTo>
                  <a:pt x="8321999" y="2044700"/>
                </a:lnTo>
                <a:lnTo>
                  <a:pt x="8371906" y="2044700"/>
                </a:lnTo>
                <a:lnTo>
                  <a:pt x="8521511" y="2006600"/>
                </a:lnTo>
                <a:lnTo>
                  <a:pt x="8571348" y="2006600"/>
                </a:lnTo>
                <a:lnTo>
                  <a:pt x="8670995" y="1981200"/>
                </a:lnTo>
                <a:lnTo>
                  <a:pt x="8720809" y="1981200"/>
                </a:lnTo>
                <a:lnTo>
                  <a:pt x="8918955" y="1930400"/>
                </a:lnTo>
                <a:lnTo>
                  <a:pt x="8968331" y="1930400"/>
                </a:lnTo>
                <a:lnTo>
                  <a:pt x="9263860" y="1854200"/>
                </a:lnTo>
                <a:lnTo>
                  <a:pt x="9312994" y="1854200"/>
                </a:lnTo>
                <a:lnTo>
                  <a:pt x="9899904" y="1701800"/>
                </a:lnTo>
                <a:lnTo>
                  <a:pt x="10058400" y="1651000"/>
                </a:lnTo>
                <a:lnTo>
                  <a:pt x="10058400" y="1689100"/>
                </a:lnTo>
                <a:lnTo>
                  <a:pt x="9759696" y="1778000"/>
                </a:lnTo>
                <a:lnTo>
                  <a:pt x="9123798" y="1943100"/>
                </a:lnTo>
                <a:lnTo>
                  <a:pt x="9074485" y="1943100"/>
                </a:lnTo>
                <a:lnTo>
                  <a:pt x="8878377" y="1993900"/>
                </a:lnTo>
                <a:lnTo>
                  <a:pt x="8829389" y="1993900"/>
                </a:lnTo>
                <a:lnTo>
                  <a:pt x="8682210" y="2032000"/>
                </a:lnTo>
                <a:lnTo>
                  <a:pt x="8633079" y="2032000"/>
                </a:lnTo>
                <a:lnTo>
                  <a:pt x="8485471" y="2070100"/>
                </a:lnTo>
                <a:close/>
              </a:path>
              <a:path w="10058400" h="2362200">
                <a:moveTo>
                  <a:pt x="799751" y="1879600"/>
                </a:moveTo>
                <a:lnTo>
                  <a:pt x="560958" y="1879600"/>
                </a:lnTo>
                <a:lnTo>
                  <a:pt x="258522" y="1803400"/>
                </a:lnTo>
                <a:lnTo>
                  <a:pt x="208294" y="1803400"/>
                </a:lnTo>
                <a:lnTo>
                  <a:pt x="57912" y="1765300"/>
                </a:lnTo>
                <a:lnTo>
                  <a:pt x="0" y="1752600"/>
                </a:lnTo>
                <a:lnTo>
                  <a:pt x="0" y="1701800"/>
                </a:lnTo>
                <a:lnTo>
                  <a:pt x="60960" y="1714500"/>
                </a:lnTo>
                <a:lnTo>
                  <a:pt x="350971" y="1790700"/>
                </a:lnTo>
                <a:lnTo>
                  <a:pt x="399497" y="1790700"/>
                </a:lnTo>
                <a:lnTo>
                  <a:pt x="597552" y="1841500"/>
                </a:lnTo>
                <a:lnTo>
                  <a:pt x="648017" y="1841500"/>
                </a:lnTo>
                <a:lnTo>
                  <a:pt x="799751" y="1879600"/>
                </a:lnTo>
                <a:close/>
              </a:path>
              <a:path w="10058400" h="2362200">
                <a:moveTo>
                  <a:pt x="1560473" y="2006600"/>
                </a:moveTo>
                <a:lnTo>
                  <a:pt x="1262561" y="2006600"/>
                </a:lnTo>
                <a:lnTo>
                  <a:pt x="1164684" y="1981200"/>
                </a:lnTo>
                <a:lnTo>
                  <a:pt x="1115777" y="1981200"/>
                </a:lnTo>
                <a:lnTo>
                  <a:pt x="1066892" y="1968500"/>
                </a:lnTo>
                <a:lnTo>
                  <a:pt x="967043" y="1955800"/>
                </a:lnTo>
                <a:lnTo>
                  <a:pt x="865218" y="1930400"/>
                </a:lnTo>
                <a:lnTo>
                  <a:pt x="814381" y="1930400"/>
                </a:lnTo>
                <a:lnTo>
                  <a:pt x="611541" y="1879600"/>
                </a:lnTo>
                <a:lnTo>
                  <a:pt x="850424" y="1879600"/>
                </a:lnTo>
                <a:lnTo>
                  <a:pt x="1002654" y="1917700"/>
                </a:lnTo>
                <a:lnTo>
                  <a:pt x="1053450" y="1917700"/>
                </a:lnTo>
                <a:lnTo>
                  <a:pt x="1155088" y="1943100"/>
                </a:lnTo>
                <a:lnTo>
                  <a:pt x="1205920" y="1943100"/>
                </a:lnTo>
                <a:lnTo>
                  <a:pt x="1307582" y="1968500"/>
                </a:lnTo>
                <a:lnTo>
                  <a:pt x="1358401" y="1968500"/>
                </a:lnTo>
                <a:lnTo>
                  <a:pt x="1459992" y="1993900"/>
                </a:lnTo>
                <a:lnTo>
                  <a:pt x="1510259" y="1993900"/>
                </a:lnTo>
                <a:lnTo>
                  <a:pt x="1560473" y="2006600"/>
                </a:lnTo>
                <a:close/>
              </a:path>
              <a:path w="10058400" h="2362200">
                <a:moveTo>
                  <a:pt x="1710730" y="2032000"/>
                </a:moveTo>
                <a:lnTo>
                  <a:pt x="1409514" y="2032000"/>
                </a:lnTo>
                <a:lnTo>
                  <a:pt x="1311529" y="2006600"/>
                </a:lnTo>
                <a:lnTo>
                  <a:pt x="1610628" y="2006600"/>
                </a:lnTo>
                <a:lnTo>
                  <a:pt x="1710730" y="2032000"/>
                </a:lnTo>
                <a:close/>
              </a:path>
              <a:path w="10058400" h="2362200">
                <a:moveTo>
                  <a:pt x="1810512" y="2044700"/>
                </a:moveTo>
                <a:lnTo>
                  <a:pt x="1507558" y="2044700"/>
                </a:lnTo>
                <a:lnTo>
                  <a:pt x="1458529" y="2032000"/>
                </a:lnTo>
                <a:lnTo>
                  <a:pt x="1760664" y="2032000"/>
                </a:lnTo>
                <a:lnTo>
                  <a:pt x="1810512" y="2044700"/>
                </a:lnTo>
                <a:close/>
              </a:path>
              <a:path w="10058400" h="2362200">
                <a:moveTo>
                  <a:pt x="1909920" y="2057400"/>
                </a:moveTo>
                <a:lnTo>
                  <a:pt x="1605650" y="2057400"/>
                </a:lnTo>
                <a:lnTo>
                  <a:pt x="1556599" y="2044700"/>
                </a:lnTo>
                <a:lnTo>
                  <a:pt x="1860266" y="2044700"/>
                </a:lnTo>
                <a:lnTo>
                  <a:pt x="1909920" y="2057400"/>
                </a:lnTo>
                <a:close/>
              </a:path>
              <a:path w="10058400" h="2362200">
                <a:moveTo>
                  <a:pt x="2107405" y="2082800"/>
                </a:moveTo>
                <a:lnTo>
                  <a:pt x="1752854" y="2082800"/>
                </a:lnTo>
                <a:lnTo>
                  <a:pt x="1654710" y="2057400"/>
                </a:lnTo>
                <a:lnTo>
                  <a:pt x="1959468" y="2057400"/>
                </a:lnTo>
                <a:lnTo>
                  <a:pt x="2008903" y="2070100"/>
                </a:lnTo>
                <a:lnTo>
                  <a:pt x="2058217" y="2070100"/>
                </a:lnTo>
                <a:lnTo>
                  <a:pt x="2107405" y="2082800"/>
                </a:lnTo>
                <a:close/>
              </a:path>
              <a:path w="10058400" h="2362200">
                <a:moveTo>
                  <a:pt x="8086813" y="2133600"/>
                </a:moveTo>
                <a:lnTo>
                  <a:pt x="7770875" y="2133600"/>
                </a:lnTo>
                <a:lnTo>
                  <a:pt x="7871435" y="2120900"/>
                </a:lnTo>
                <a:lnTo>
                  <a:pt x="7921654" y="2108200"/>
                </a:lnTo>
                <a:lnTo>
                  <a:pt x="7971828" y="2108200"/>
                </a:lnTo>
                <a:lnTo>
                  <a:pt x="8072050" y="2082800"/>
                </a:lnTo>
                <a:lnTo>
                  <a:pt x="8122104" y="2082800"/>
                </a:lnTo>
                <a:lnTo>
                  <a:pt x="8172123" y="2070100"/>
                </a:lnTo>
                <a:lnTo>
                  <a:pt x="8436197" y="2070100"/>
                </a:lnTo>
                <a:lnTo>
                  <a:pt x="8337542" y="2095500"/>
                </a:lnTo>
                <a:lnTo>
                  <a:pt x="8288161" y="2095500"/>
                </a:lnTo>
                <a:lnTo>
                  <a:pt x="8188100" y="2120900"/>
                </a:lnTo>
                <a:lnTo>
                  <a:pt x="8137456" y="2120900"/>
                </a:lnTo>
                <a:lnTo>
                  <a:pt x="8086813" y="2133600"/>
                </a:lnTo>
                <a:close/>
              </a:path>
              <a:path w="10058400" h="2362200">
                <a:moveTo>
                  <a:pt x="7626276" y="2095500"/>
                </a:moveTo>
                <a:lnTo>
                  <a:pt x="1851020" y="2095500"/>
                </a:lnTo>
                <a:lnTo>
                  <a:pt x="1801935" y="2082800"/>
                </a:lnTo>
                <a:lnTo>
                  <a:pt x="7676004" y="2082800"/>
                </a:lnTo>
                <a:lnTo>
                  <a:pt x="7626276" y="2095500"/>
                </a:lnTo>
                <a:close/>
              </a:path>
              <a:path w="10058400" h="2362200">
                <a:moveTo>
                  <a:pt x="7477044" y="2120900"/>
                </a:moveTo>
                <a:lnTo>
                  <a:pt x="2047148" y="2120900"/>
                </a:lnTo>
                <a:lnTo>
                  <a:pt x="1998158" y="2108200"/>
                </a:lnTo>
                <a:lnTo>
                  <a:pt x="1949196" y="2108200"/>
                </a:lnTo>
                <a:lnTo>
                  <a:pt x="1900107" y="2095500"/>
                </a:lnTo>
                <a:lnTo>
                  <a:pt x="7576542" y="2095500"/>
                </a:lnTo>
                <a:lnTo>
                  <a:pt x="7477044" y="2120900"/>
                </a:lnTo>
                <a:close/>
              </a:path>
              <a:path w="10058400" h="2362200">
                <a:moveTo>
                  <a:pt x="7377493" y="2133600"/>
                </a:moveTo>
                <a:lnTo>
                  <a:pt x="2145198" y="2133600"/>
                </a:lnTo>
                <a:lnTo>
                  <a:pt x="2096163" y="2120900"/>
                </a:lnTo>
                <a:lnTo>
                  <a:pt x="7427277" y="2120900"/>
                </a:lnTo>
                <a:lnTo>
                  <a:pt x="7377493" y="2133600"/>
                </a:lnTo>
                <a:close/>
              </a:path>
              <a:path w="10058400" h="2362200">
                <a:moveTo>
                  <a:pt x="7277871" y="2146300"/>
                </a:moveTo>
                <a:lnTo>
                  <a:pt x="2243315" y="2146300"/>
                </a:lnTo>
                <a:lnTo>
                  <a:pt x="2194250" y="2133600"/>
                </a:lnTo>
                <a:lnTo>
                  <a:pt x="7327692" y="2133600"/>
                </a:lnTo>
                <a:lnTo>
                  <a:pt x="7277871" y="2146300"/>
                </a:lnTo>
                <a:close/>
              </a:path>
              <a:path w="10058400" h="2362200">
                <a:moveTo>
                  <a:pt x="7934882" y="2159000"/>
                </a:moveTo>
                <a:lnTo>
                  <a:pt x="7619964" y="2159000"/>
                </a:lnTo>
                <a:lnTo>
                  <a:pt x="7720579" y="2133600"/>
                </a:lnTo>
                <a:lnTo>
                  <a:pt x="8036169" y="2133600"/>
                </a:lnTo>
                <a:lnTo>
                  <a:pt x="7934882" y="2159000"/>
                </a:lnTo>
                <a:close/>
              </a:path>
              <a:path w="10058400" h="2362200">
                <a:moveTo>
                  <a:pt x="7178159" y="2159000"/>
                </a:moveTo>
                <a:lnTo>
                  <a:pt x="2341469" y="2159000"/>
                </a:lnTo>
                <a:lnTo>
                  <a:pt x="2292389" y="2146300"/>
                </a:lnTo>
                <a:lnTo>
                  <a:pt x="7228027" y="2146300"/>
                </a:lnTo>
                <a:lnTo>
                  <a:pt x="7178159" y="2159000"/>
                </a:lnTo>
                <a:close/>
              </a:path>
              <a:path w="10058400" h="2362200">
                <a:moveTo>
                  <a:pt x="7078340" y="2171700"/>
                </a:moveTo>
                <a:lnTo>
                  <a:pt x="2488704" y="2171700"/>
                </a:lnTo>
                <a:lnTo>
                  <a:pt x="2439630" y="2159000"/>
                </a:lnTo>
                <a:lnTo>
                  <a:pt x="7128264" y="2159000"/>
                </a:lnTo>
                <a:lnTo>
                  <a:pt x="7078340" y="2171700"/>
                </a:lnTo>
                <a:close/>
              </a:path>
              <a:path w="10058400" h="2362200">
                <a:moveTo>
                  <a:pt x="7833594" y="2171700"/>
                </a:moveTo>
                <a:lnTo>
                  <a:pt x="7519296" y="2171700"/>
                </a:lnTo>
                <a:lnTo>
                  <a:pt x="7569638" y="2159000"/>
                </a:lnTo>
                <a:lnTo>
                  <a:pt x="7884238" y="2159000"/>
                </a:lnTo>
                <a:lnTo>
                  <a:pt x="7833594" y="2171700"/>
                </a:lnTo>
                <a:close/>
              </a:path>
              <a:path w="10058400" h="2362200">
                <a:moveTo>
                  <a:pt x="6978396" y="2184400"/>
                </a:moveTo>
                <a:lnTo>
                  <a:pt x="2586821" y="2184400"/>
                </a:lnTo>
                <a:lnTo>
                  <a:pt x="2537769" y="2171700"/>
                </a:lnTo>
                <a:lnTo>
                  <a:pt x="7028384" y="2171700"/>
                </a:lnTo>
                <a:lnTo>
                  <a:pt x="6978396" y="2184400"/>
                </a:lnTo>
                <a:close/>
              </a:path>
              <a:path w="10058400" h="2362200">
                <a:moveTo>
                  <a:pt x="7732307" y="2184400"/>
                </a:moveTo>
                <a:lnTo>
                  <a:pt x="7368135" y="2184400"/>
                </a:lnTo>
                <a:lnTo>
                  <a:pt x="7418547" y="2171700"/>
                </a:lnTo>
                <a:lnTo>
                  <a:pt x="7782951" y="2171700"/>
                </a:lnTo>
                <a:lnTo>
                  <a:pt x="7732307" y="2184400"/>
                </a:lnTo>
                <a:close/>
              </a:path>
              <a:path w="10058400" h="2362200">
                <a:moveTo>
                  <a:pt x="6876923" y="2197100"/>
                </a:moveTo>
                <a:lnTo>
                  <a:pt x="2684871" y="2197100"/>
                </a:lnTo>
                <a:lnTo>
                  <a:pt x="2635856" y="2184400"/>
                </a:lnTo>
                <a:lnTo>
                  <a:pt x="6927691" y="2184400"/>
                </a:lnTo>
                <a:lnTo>
                  <a:pt x="6876923" y="2197100"/>
                </a:lnTo>
                <a:close/>
              </a:path>
              <a:path w="10058400" h="2362200">
                <a:moveTo>
                  <a:pt x="7530084" y="2209800"/>
                </a:moveTo>
                <a:lnTo>
                  <a:pt x="7166152" y="2209800"/>
                </a:lnTo>
                <a:lnTo>
                  <a:pt x="7216704" y="2197100"/>
                </a:lnTo>
                <a:lnTo>
                  <a:pt x="7267216" y="2197100"/>
                </a:lnTo>
                <a:lnTo>
                  <a:pt x="7317692" y="2184400"/>
                </a:lnTo>
                <a:lnTo>
                  <a:pt x="7681663" y="2184400"/>
                </a:lnTo>
                <a:lnTo>
                  <a:pt x="7631019" y="2197100"/>
                </a:lnTo>
                <a:lnTo>
                  <a:pt x="7530084" y="2209800"/>
                </a:lnTo>
                <a:close/>
              </a:path>
              <a:path w="10058400" h="2362200">
                <a:moveTo>
                  <a:pt x="6417151" y="2247900"/>
                </a:moveTo>
                <a:lnTo>
                  <a:pt x="3184969" y="2247900"/>
                </a:lnTo>
                <a:lnTo>
                  <a:pt x="2933690" y="2222500"/>
                </a:lnTo>
                <a:lnTo>
                  <a:pt x="2833115" y="2209800"/>
                </a:lnTo>
                <a:lnTo>
                  <a:pt x="2782824" y="2197100"/>
                </a:lnTo>
                <a:lnTo>
                  <a:pt x="6826091" y="2197100"/>
                </a:lnTo>
                <a:lnTo>
                  <a:pt x="6775196" y="2209800"/>
                </a:lnTo>
                <a:lnTo>
                  <a:pt x="6673215" y="2209800"/>
                </a:lnTo>
                <a:lnTo>
                  <a:pt x="6622129" y="2222500"/>
                </a:lnTo>
                <a:lnTo>
                  <a:pt x="6570980" y="2222500"/>
                </a:lnTo>
                <a:lnTo>
                  <a:pt x="6417151" y="2247900"/>
                </a:lnTo>
                <a:close/>
              </a:path>
              <a:path w="10058400" h="2362200">
                <a:moveTo>
                  <a:pt x="7429500" y="2222500"/>
                </a:moveTo>
                <a:lnTo>
                  <a:pt x="7064979" y="2222500"/>
                </a:lnTo>
                <a:lnTo>
                  <a:pt x="7115556" y="2209800"/>
                </a:lnTo>
                <a:lnTo>
                  <a:pt x="7479792" y="2209800"/>
                </a:lnTo>
                <a:lnTo>
                  <a:pt x="7429500" y="2222500"/>
                </a:lnTo>
                <a:close/>
              </a:path>
              <a:path w="10058400" h="2362200">
                <a:moveTo>
                  <a:pt x="7328916" y="2235200"/>
                </a:moveTo>
                <a:lnTo>
                  <a:pt x="6913079" y="2235200"/>
                </a:lnTo>
                <a:lnTo>
                  <a:pt x="6963739" y="2222500"/>
                </a:lnTo>
                <a:lnTo>
                  <a:pt x="7379208" y="2222500"/>
                </a:lnTo>
                <a:lnTo>
                  <a:pt x="7328916" y="2235200"/>
                </a:lnTo>
                <a:close/>
              </a:path>
              <a:path w="10058400" h="2362200">
                <a:moveTo>
                  <a:pt x="7228332" y="2247900"/>
                </a:moveTo>
                <a:lnTo>
                  <a:pt x="6760960" y="2247900"/>
                </a:lnTo>
                <a:lnTo>
                  <a:pt x="6811688" y="2235200"/>
                </a:lnTo>
                <a:lnTo>
                  <a:pt x="7278624" y="2235200"/>
                </a:lnTo>
                <a:lnTo>
                  <a:pt x="7228332" y="2247900"/>
                </a:lnTo>
                <a:close/>
              </a:path>
              <a:path w="10058400" h="2362200">
                <a:moveTo>
                  <a:pt x="5736336" y="2298700"/>
                </a:moveTo>
                <a:lnTo>
                  <a:pt x="3687165" y="2298700"/>
                </a:lnTo>
                <a:lnTo>
                  <a:pt x="3636568" y="2286000"/>
                </a:lnTo>
                <a:lnTo>
                  <a:pt x="3585972" y="2286000"/>
                </a:lnTo>
                <a:lnTo>
                  <a:pt x="3535948" y="2273300"/>
                </a:lnTo>
                <a:lnTo>
                  <a:pt x="3435802" y="2273300"/>
                </a:lnTo>
                <a:lnTo>
                  <a:pt x="3385685" y="2260600"/>
                </a:lnTo>
                <a:lnTo>
                  <a:pt x="3335540" y="2260600"/>
                </a:lnTo>
                <a:lnTo>
                  <a:pt x="3285372" y="2247900"/>
                </a:lnTo>
                <a:lnTo>
                  <a:pt x="6365748" y="2247900"/>
                </a:lnTo>
                <a:lnTo>
                  <a:pt x="5736336" y="2298700"/>
                </a:lnTo>
                <a:close/>
              </a:path>
              <a:path w="10058400" h="2362200">
                <a:moveTo>
                  <a:pt x="7127748" y="2260600"/>
                </a:moveTo>
                <a:lnTo>
                  <a:pt x="6608674" y="2260600"/>
                </a:lnTo>
                <a:lnTo>
                  <a:pt x="6659452" y="2247900"/>
                </a:lnTo>
                <a:lnTo>
                  <a:pt x="7178040" y="2247900"/>
                </a:lnTo>
                <a:lnTo>
                  <a:pt x="7127748" y="2260600"/>
                </a:lnTo>
                <a:close/>
              </a:path>
              <a:path w="10058400" h="2362200">
                <a:moveTo>
                  <a:pt x="6979800" y="2273300"/>
                </a:moveTo>
                <a:lnTo>
                  <a:pt x="6456271" y="2273300"/>
                </a:lnTo>
                <a:lnTo>
                  <a:pt x="6507082" y="2260600"/>
                </a:lnTo>
                <a:lnTo>
                  <a:pt x="7077456" y="2260600"/>
                </a:lnTo>
                <a:lnTo>
                  <a:pt x="6979800" y="2273300"/>
                </a:lnTo>
                <a:close/>
              </a:path>
              <a:path w="10058400" h="2362200">
                <a:moveTo>
                  <a:pt x="6832932" y="2286000"/>
                </a:moveTo>
                <a:lnTo>
                  <a:pt x="6252972" y="2286000"/>
                </a:lnTo>
                <a:lnTo>
                  <a:pt x="6303801" y="2273300"/>
                </a:lnTo>
                <a:lnTo>
                  <a:pt x="6881932" y="2273300"/>
                </a:lnTo>
                <a:lnTo>
                  <a:pt x="6832932" y="2286000"/>
                </a:lnTo>
                <a:close/>
              </a:path>
              <a:path w="10058400" h="2362200">
                <a:moveTo>
                  <a:pt x="6685731" y="2298700"/>
                </a:moveTo>
                <a:lnTo>
                  <a:pt x="6045080" y="2298700"/>
                </a:lnTo>
                <a:lnTo>
                  <a:pt x="6097077" y="2286000"/>
                </a:lnTo>
                <a:lnTo>
                  <a:pt x="6734826" y="2286000"/>
                </a:lnTo>
                <a:lnTo>
                  <a:pt x="6685731" y="2298700"/>
                </a:lnTo>
                <a:close/>
              </a:path>
              <a:path w="10058400" h="2362200">
                <a:moveTo>
                  <a:pt x="5602224" y="2311400"/>
                </a:moveTo>
                <a:lnTo>
                  <a:pt x="3838956" y="2311400"/>
                </a:lnTo>
                <a:lnTo>
                  <a:pt x="3788359" y="2298700"/>
                </a:lnTo>
                <a:lnTo>
                  <a:pt x="5722620" y="2298700"/>
                </a:lnTo>
                <a:lnTo>
                  <a:pt x="5602224" y="2311400"/>
                </a:lnTo>
                <a:close/>
              </a:path>
              <a:path w="10058400" h="2362200">
                <a:moveTo>
                  <a:pt x="6538340" y="2311400"/>
                </a:moveTo>
                <a:lnTo>
                  <a:pt x="5836749" y="2311400"/>
                </a:lnTo>
                <a:lnTo>
                  <a:pt x="5888897" y="2298700"/>
                </a:lnTo>
                <a:lnTo>
                  <a:pt x="6587483" y="2298700"/>
                </a:lnTo>
                <a:lnTo>
                  <a:pt x="6538340" y="2311400"/>
                </a:lnTo>
                <a:close/>
              </a:path>
              <a:path w="10058400" h="2362200">
                <a:moveTo>
                  <a:pt x="6335731" y="2324100"/>
                </a:moveTo>
                <a:lnTo>
                  <a:pt x="4041343" y="2324100"/>
                </a:lnTo>
                <a:lnTo>
                  <a:pt x="3990746" y="2311400"/>
                </a:lnTo>
                <a:lnTo>
                  <a:pt x="6386853" y="2311400"/>
                </a:lnTo>
                <a:lnTo>
                  <a:pt x="6335731" y="2324100"/>
                </a:lnTo>
                <a:close/>
              </a:path>
              <a:path w="10058400" h="2362200">
                <a:moveTo>
                  <a:pt x="6131433" y="2336800"/>
                </a:moveTo>
                <a:lnTo>
                  <a:pt x="4294327" y="2336800"/>
                </a:lnTo>
                <a:lnTo>
                  <a:pt x="4243730" y="2324100"/>
                </a:lnTo>
                <a:lnTo>
                  <a:pt x="6182490" y="2324100"/>
                </a:lnTo>
                <a:lnTo>
                  <a:pt x="6131433" y="2336800"/>
                </a:lnTo>
                <a:close/>
              </a:path>
              <a:path w="10058400" h="2362200">
                <a:moveTo>
                  <a:pt x="5927178" y="2349500"/>
                </a:moveTo>
                <a:lnTo>
                  <a:pt x="4540391" y="2349500"/>
                </a:lnTo>
                <a:lnTo>
                  <a:pt x="4491466" y="2336800"/>
                </a:lnTo>
                <a:lnTo>
                  <a:pt x="5978257" y="2336800"/>
                </a:lnTo>
                <a:lnTo>
                  <a:pt x="5927178" y="2349500"/>
                </a:lnTo>
                <a:close/>
              </a:path>
              <a:path w="10058400" h="2362200">
                <a:moveTo>
                  <a:pt x="5614500" y="2362200"/>
                </a:moveTo>
                <a:lnTo>
                  <a:pt x="4785122" y="2362200"/>
                </a:lnTo>
                <a:lnTo>
                  <a:pt x="4687250" y="2349500"/>
                </a:lnTo>
                <a:lnTo>
                  <a:pt x="5668493" y="2349500"/>
                </a:lnTo>
                <a:lnTo>
                  <a:pt x="5614500" y="2362200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767" y="729147"/>
            <a:ext cx="2837815" cy="1078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4120"/>
              </a:lnSpc>
              <a:spcBef>
                <a:spcPts val="135"/>
              </a:spcBef>
            </a:pPr>
            <a:r>
              <a:rPr dirty="0"/>
              <a:t>Data</a:t>
            </a:r>
            <a:r>
              <a:rPr spc="-155" dirty="0"/>
              <a:t> </a:t>
            </a:r>
            <a:r>
              <a:rPr spc="-10" dirty="0"/>
              <a:t>Collection</a:t>
            </a:r>
          </a:p>
          <a:p>
            <a:pPr marL="12700">
              <a:lnSpc>
                <a:spcPts val="4120"/>
              </a:lnSpc>
            </a:pPr>
            <a:r>
              <a:rPr dirty="0"/>
              <a:t>-</a:t>
            </a:r>
            <a:r>
              <a:rPr spc="10" dirty="0"/>
              <a:t> </a:t>
            </a:r>
            <a:r>
              <a:rPr spc="-10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53541" y="1057655"/>
            <a:ext cx="4353560" cy="1783080"/>
            <a:chOff x="3553541" y="1057655"/>
            <a:chExt cx="4353560" cy="1783080"/>
          </a:xfrm>
        </p:grpSpPr>
        <p:sp>
          <p:nvSpPr>
            <p:cNvPr id="5" name="object 5"/>
            <p:cNvSpPr/>
            <p:nvPr/>
          </p:nvSpPr>
          <p:spPr>
            <a:xfrm>
              <a:off x="3571070" y="1540763"/>
              <a:ext cx="34290" cy="1283335"/>
            </a:xfrm>
            <a:custGeom>
              <a:avLst/>
              <a:gdLst/>
              <a:ahLst/>
              <a:cxnLst/>
              <a:rect l="l" t="t" r="r" b="b"/>
              <a:pathLst>
                <a:path w="34289" h="1283335">
                  <a:moveTo>
                    <a:pt x="12998" y="263716"/>
                  </a:moveTo>
                  <a:lnTo>
                    <a:pt x="13794" y="223897"/>
                  </a:lnTo>
                  <a:lnTo>
                    <a:pt x="13758" y="171831"/>
                  </a:lnTo>
                  <a:lnTo>
                    <a:pt x="12722" y="125051"/>
                  </a:lnTo>
                  <a:lnTo>
                    <a:pt x="10900" y="81915"/>
                  </a:lnTo>
                  <a:lnTo>
                    <a:pt x="8507" y="40778"/>
                  </a:lnTo>
                  <a:lnTo>
                    <a:pt x="5757" y="0"/>
                  </a:lnTo>
                  <a:lnTo>
                    <a:pt x="20997" y="0"/>
                  </a:lnTo>
                  <a:lnTo>
                    <a:pt x="20184" y="72756"/>
                  </a:lnTo>
                  <a:lnTo>
                    <a:pt x="18211" y="136564"/>
                  </a:lnTo>
                  <a:lnTo>
                    <a:pt x="15773" y="192908"/>
                  </a:lnTo>
                  <a:lnTo>
                    <a:pt x="13567" y="243268"/>
                  </a:lnTo>
                  <a:lnTo>
                    <a:pt x="12998" y="263716"/>
                  </a:lnTo>
                  <a:close/>
                </a:path>
                <a:path w="34289" h="1283335">
                  <a:moveTo>
                    <a:pt x="12305" y="290922"/>
                  </a:moveTo>
                  <a:lnTo>
                    <a:pt x="12290" y="289128"/>
                  </a:lnTo>
                  <a:lnTo>
                    <a:pt x="12998" y="263716"/>
                  </a:lnTo>
                  <a:lnTo>
                    <a:pt x="12615" y="282892"/>
                  </a:lnTo>
                  <a:lnTo>
                    <a:pt x="12305" y="290922"/>
                  </a:lnTo>
                  <a:close/>
                </a:path>
                <a:path w="34289" h="1283335">
                  <a:moveTo>
                    <a:pt x="20997" y="1283208"/>
                  </a:moveTo>
                  <a:lnTo>
                    <a:pt x="5757" y="1283208"/>
                  </a:lnTo>
                  <a:lnTo>
                    <a:pt x="7007" y="1222477"/>
                  </a:lnTo>
                  <a:lnTo>
                    <a:pt x="7471" y="1172551"/>
                  </a:lnTo>
                  <a:lnTo>
                    <a:pt x="7364" y="1129519"/>
                  </a:lnTo>
                  <a:lnTo>
                    <a:pt x="6900" y="1089469"/>
                  </a:lnTo>
                  <a:lnTo>
                    <a:pt x="6293" y="1048491"/>
                  </a:lnTo>
                  <a:lnTo>
                    <a:pt x="5757" y="1002672"/>
                  </a:lnTo>
                  <a:lnTo>
                    <a:pt x="5655" y="980394"/>
                  </a:lnTo>
                  <a:lnTo>
                    <a:pt x="5557" y="934494"/>
                  </a:lnTo>
                  <a:lnTo>
                    <a:pt x="5720" y="890701"/>
                  </a:lnTo>
                  <a:lnTo>
                    <a:pt x="5707" y="820093"/>
                  </a:lnTo>
                  <a:lnTo>
                    <a:pt x="4791" y="768873"/>
                  </a:lnTo>
                  <a:lnTo>
                    <a:pt x="3386" y="724238"/>
                  </a:lnTo>
                  <a:lnTo>
                    <a:pt x="1868" y="683216"/>
                  </a:lnTo>
                  <a:lnTo>
                    <a:pt x="614" y="642833"/>
                  </a:lnTo>
                  <a:lnTo>
                    <a:pt x="0" y="600117"/>
                  </a:lnTo>
                  <a:lnTo>
                    <a:pt x="401" y="552095"/>
                  </a:lnTo>
                  <a:lnTo>
                    <a:pt x="2195" y="495795"/>
                  </a:lnTo>
                  <a:lnTo>
                    <a:pt x="5757" y="428244"/>
                  </a:lnTo>
                  <a:lnTo>
                    <a:pt x="10007" y="350460"/>
                  </a:lnTo>
                  <a:lnTo>
                    <a:pt x="12305" y="290922"/>
                  </a:lnTo>
                  <a:lnTo>
                    <a:pt x="12639" y="331970"/>
                  </a:lnTo>
                  <a:lnTo>
                    <a:pt x="15309" y="373275"/>
                  </a:lnTo>
                  <a:lnTo>
                    <a:pt x="20997" y="414528"/>
                  </a:lnTo>
                  <a:lnTo>
                    <a:pt x="26935" y="458232"/>
                  </a:lnTo>
                  <a:lnTo>
                    <a:pt x="31070" y="504420"/>
                  </a:lnTo>
                  <a:lnTo>
                    <a:pt x="33454" y="552572"/>
                  </a:lnTo>
                  <a:lnTo>
                    <a:pt x="34141" y="602170"/>
                  </a:lnTo>
                  <a:lnTo>
                    <a:pt x="33186" y="652697"/>
                  </a:lnTo>
                  <a:lnTo>
                    <a:pt x="30641" y="703635"/>
                  </a:lnTo>
                  <a:lnTo>
                    <a:pt x="26560" y="754466"/>
                  </a:lnTo>
                  <a:lnTo>
                    <a:pt x="20997" y="804672"/>
                  </a:lnTo>
                  <a:lnTo>
                    <a:pt x="16381" y="847824"/>
                  </a:lnTo>
                  <a:lnTo>
                    <a:pt x="13534" y="890701"/>
                  </a:lnTo>
                  <a:lnTo>
                    <a:pt x="12192" y="934494"/>
                  </a:lnTo>
                  <a:lnTo>
                    <a:pt x="12091" y="980394"/>
                  </a:lnTo>
                  <a:lnTo>
                    <a:pt x="12969" y="1029592"/>
                  </a:lnTo>
                  <a:lnTo>
                    <a:pt x="14562" y="1083281"/>
                  </a:lnTo>
                  <a:lnTo>
                    <a:pt x="16607" y="1142653"/>
                  </a:lnTo>
                  <a:lnTo>
                    <a:pt x="18839" y="1208897"/>
                  </a:lnTo>
                  <a:lnTo>
                    <a:pt x="20997" y="12832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0305" y="1540763"/>
              <a:ext cx="29209" cy="1283335"/>
            </a:xfrm>
            <a:custGeom>
              <a:avLst/>
              <a:gdLst/>
              <a:ahLst/>
              <a:cxnLst/>
              <a:rect l="l" t="t" r="r" b="b"/>
              <a:pathLst>
                <a:path w="29210" h="1283335">
                  <a:moveTo>
                    <a:pt x="21762" y="0"/>
                  </a:moveTo>
                  <a:lnTo>
                    <a:pt x="25826" y="34891"/>
                  </a:lnTo>
                  <a:lnTo>
                    <a:pt x="28084" y="75928"/>
                  </a:lnTo>
                  <a:lnTo>
                    <a:pt x="28874" y="122145"/>
                  </a:lnTo>
                  <a:lnTo>
                    <a:pt x="28535" y="172577"/>
                  </a:lnTo>
                  <a:lnTo>
                    <a:pt x="27406" y="226258"/>
                  </a:lnTo>
                  <a:lnTo>
                    <a:pt x="25826" y="282222"/>
                  </a:lnTo>
                  <a:lnTo>
                    <a:pt x="24133" y="339502"/>
                  </a:lnTo>
                  <a:lnTo>
                    <a:pt x="22665" y="397134"/>
                  </a:lnTo>
                  <a:lnTo>
                    <a:pt x="21762" y="454152"/>
                  </a:lnTo>
                  <a:lnTo>
                    <a:pt x="21511" y="507387"/>
                  </a:lnTo>
                  <a:lnTo>
                    <a:pt x="21674" y="556270"/>
                  </a:lnTo>
                  <a:lnTo>
                    <a:pt x="22101" y="602205"/>
                  </a:lnTo>
                  <a:lnTo>
                    <a:pt x="22640" y="646598"/>
                  </a:lnTo>
                  <a:lnTo>
                    <a:pt x="23142" y="690852"/>
                  </a:lnTo>
                  <a:lnTo>
                    <a:pt x="23455" y="736374"/>
                  </a:lnTo>
                  <a:lnTo>
                    <a:pt x="23430" y="784567"/>
                  </a:lnTo>
                  <a:lnTo>
                    <a:pt x="22916" y="836836"/>
                  </a:lnTo>
                  <a:lnTo>
                    <a:pt x="21762" y="894588"/>
                  </a:lnTo>
                  <a:lnTo>
                    <a:pt x="20262" y="956854"/>
                  </a:lnTo>
                  <a:lnTo>
                    <a:pt x="19190" y="1009530"/>
                  </a:lnTo>
                  <a:lnTo>
                    <a:pt x="18547" y="1055456"/>
                  </a:lnTo>
                  <a:lnTo>
                    <a:pt x="18333" y="1097470"/>
                  </a:lnTo>
                  <a:lnTo>
                    <a:pt x="18547" y="1138413"/>
                  </a:lnTo>
                  <a:lnTo>
                    <a:pt x="19190" y="1181123"/>
                  </a:lnTo>
                  <a:lnTo>
                    <a:pt x="20262" y="1228442"/>
                  </a:lnTo>
                  <a:lnTo>
                    <a:pt x="21762" y="1283208"/>
                  </a:lnTo>
                  <a:lnTo>
                    <a:pt x="15666" y="1283208"/>
                  </a:lnTo>
                  <a:lnTo>
                    <a:pt x="9570" y="1281684"/>
                  </a:lnTo>
                  <a:lnTo>
                    <a:pt x="6522" y="1283208"/>
                  </a:lnTo>
                  <a:lnTo>
                    <a:pt x="8460" y="1219726"/>
                  </a:lnTo>
                  <a:lnTo>
                    <a:pt x="8022" y="1162264"/>
                  </a:lnTo>
                  <a:lnTo>
                    <a:pt x="6120" y="1109695"/>
                  </a:lnTo>
                  <a:lnTo>
                    <a:pt x="3664" y="1060894"/>
                  </a:lnTo>
                  <a:lnTo>
                    <a:pt x="1566" y="1014736"/>
                  </a:lnTo>
                  <a:lnTo>
                    <a:pt x="736" y="970097"/>
                  </a:lnTo>
                  <a:lnTo>
                    <a:pt x="2084" y="925850"/>
                  </a:lnTo>
                  <a:lnTo>
                    <a:pt x="6522" y="880872"/>
                  </a:lnTo>
                  <a:lnTo>
                    <a:pt x="11398" y="836033"/>
                  </a:lnTo>
                  <a:lnTo>
                    <a:pt x="14666" y="791908"/>
                  </a:lnTo>
                  <a:lnTo>
                    <a:pt x="16434" y="746926"/>
                  </a:lnTo>
                  <a:lnTo>
                    <a:pt x="16809" y="699516"/>
                  </a:lnTo>
                  <a:lnTo>
                    <a:pt x="15898" y="648104"/>
                  </a:lnTo>
                  <a:lnTo>
                    <a:pt x="13809" y="591121"/>
                  </a:lnTo>
                  <a:lnTo>
                    <a:pt x="10647" y="526994"/>
                  </a:lnTo>
                  <a:lnTo>
                    <a:pt x="6522" y="454152"/>
                  </a:lnTo>
                  <a:lnTo>
                    <a:pt x="3160" y="388304"/>
                  </a:lnTo>
                  <a:lnTo>
                    <a:pt x="1078" y="328351"/>
                  </a:lnTo>
                  <a:lnTo>
                    <a:pt x="87" y="273416"/>
                  </a:lnTo>
                  <a:lnTo>
                    <a:pt x="0" y="222621"/>
                  </a:lnTo>
                  <a:lnTo>
                    <a:pt x="627" y="175086"/>
                  </a:lnTo>
                  <a:lnTo>
                    <a:pt x="1781" y="129935"/>
                  </a:lnTo>
                  <a:lnTo>
                    <a:pt x="3273" y="86288"/>
                  </a:lnTo>
                  <a:lnTo>
                    <a:pt x="4916" y="43269"/>
                  </a:lnTo>
                  <a:lnTo>
                    <a:pt x="6522" y="0"/>
                  </a:lnTo>
                  <a:lnTo>
                    <a:pt x="11094" y="0"/>
                  </a:lnTo>
                  <a:lnTo>
                    <a:pt x="17190" y="1524"/>
                  </a:lnTo>
                  <a:lnTo>
                    <a:pt x="21762" y="0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3004" y="1057655"/>
              <a:ext cx="603503" cy="5867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5292" y="1057655"/>
              <a:ext cx="598932" cy="5867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7579" y="1057655"/>
              <a:ext cx="598931" cy="5867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215022" y="6356053"/>
            <a:ext cx="895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898989"/>
                </a:solidFill>
                <a:latin typeface="Carlito"/>
                <a:cs typeface="Carlito"/>
              </a:rPr>
              <a:t>9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91725" y="1893796"/>
            <a:ext cx="1263650" cy="662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2099"/>
              </a:lnSpc>
              <a:spcBef>
                <a:spcPts val="90"/>
              </a:spcBef>
            </a:pPr>
            <a:r>
              <a:rPr sz="900" dirty="0">
                <a:latin typeface="Carlito"/>
                <a:cs typeface="Carlito"/>
              </a:rPr>
              <a:t>We</a:t>
            </a:r>
            <a:r>
              <a:rPr sz="900" spc="-1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applied web</a:t>
            </a:r>
            <a:r>
              <a:rPr sz="900" spc="-10" dirty="0">
                <a:latin typeface="Carlito"/>
                <a:cs typeface="Carlito"/>
              </a:rPr>
              <a:t> scrapping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to webscrap</a:t>
            </a:r>
            <a:r>
              <a:rPr sz="900" spc="-5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Falcon</a:t>
            </a:r>
            <a:r>
              <a:rPr sz="1150" spc="-40" dirty="0">
                <a:latin typeface="Carlito"/>
                <a:cs typeface="Carlito"/>
              </a:rPr>
              <a:t> </a:t>
            </a:r>
            <a:r>
              <a:rPr sz="900" spc="-50" dirty="0">
                <a:latin typeface="Carlito"/>
                <a:cs typeface="Carlito"/>
              </a:rPr>
              <a:t>9</a:t>
            </a:r>
            <a:r>
              <a:rPr sz="900" spc="50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launch</a:t>
            </a:r>
            <a:r>
              <a:rPr sz="900" spc="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records</a:t>
            </a:r>
            <a:r>
              <a:rPr sz="900" spc="-25" dirty="0">
                <a:latin typeface="Carlito"/>
                <a:cs typeface="Carlito"/>
              </a:rPr>
              <a:t> </a:t>
            </a:r>
            <a:r>
              <a:rPr sz="1150" spc="-20" dirty="0">
                <a:latin typeface="Carlito"/>
                <a:cs typeface="Carlito"/>
              </a:rPr>
              <a:t>with </a:t>
            </a:r>
            <a:r>
              <a:rPr sz="900" dirty="0">
                <a:latin typeface="Carlito"/>
                <a:cs typeface="Carlito"/>
              </a:rPr>
              <a:t>Beautiful</a:t>
            </a:r>
            <a:r>
              <a:rPr sz="900" spc="-20" dirty="0">
                <a:latin typeface="Carlito"/>
                <a:cs typeface="Carlito"/>
              </a:rPr>
              <a:t> Soup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6461" y="1893824"/>
            <a:ext cx="1276985" cy="55943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5400" algn="just">
              <a:lnSpc>
                <a:spcPct val="102200"/>
              </a:lnSpc>
              <a:spcBef>
                <a:spcPts val="70"/>
              </a:spcBef>
            </a:pPr>
            <a:r>
              <a:rPr sz="1150" dirty="0">
                <a:latin typeface="Carlito"/>
                <a:cs typeface="Carlito"/>
              </a:rPr>
              <a:t>We</a:t>
            </a:r>
            <a:r>
              <a:rPr sz="1150" spc="-3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parsed</a:t>
            </a:r>
            <a:r>
              <a:rPr sz="1150" spc="-3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the</a:t>
            </a:r>
            <a:r>
              <a:rPr sz="1150" spc="-30" dirty="0">
                <a:latin typeface="Carlito"/>
                <a:cs typeface="Carlito"/>
              </a:rPr>
              <a:t> </a:t>
            </a:r>
            <a:r>
              <a:rPr sz="1150" spc="-20" dirty="0">
                <a:latin typeface="Carlito"/>
                <a:cs typeface="Carlito"/>
              </a:rPr>
              <a:t>table </a:t>
            </a:r>
            <a:r>
              <a:rPr sz="1150" dirty="0">
                <a:latin typeface="Carlito"/>
                <a:cs typeface="Carlito"/>
              </a:rPr>
              <a:t>and</a:t>
            </a:r>
            <a:r>
              <a:rPr sz="1150" spc="-5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converted</a:t>
            </a:r>
            <a:r>
              <a:rPr sz="1150" spc="1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it</a:t>
            </a:r>
            <a:r>
              <a:rPr sz="1150" spc="-5" dirty="0">
                <a:latin typeface="Carlito"/>
                <a:cs typeface="Carlito"/>
              </a:rPr>
              <a:t> </a:t>
            </a:r>
            <a:r>
              <a:rPr sz="1150" spc="-20" dirty="0">
                <a:latin typeface="Carlito"/>
                <a:cs typeface="Carlito"/>
              </a:rPr>
              <a:t>into </a:t>
            </a:r>
            <a:r>
              <a:rPr sz="1150" dirty="0">
                <a:latin typeface="Carlito"/>
                <a:cs typeface="Carlito"/>
              </a:rPr>
              <a:t>a</a:t>
            </a:r>
            <a:r>
              <a:rPr sz="1150" spc="-20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pandas</a:t>
            </a:r>
            <a:r>
              <a:rPr sz="1150" spc="-5" dirty="0">
                <a:latin typeface="Carlito"/>
                <a:cs typeface="Carlito"/>
              </a:rPr>
              <a:t> </a:t>
            </a:r>
            <a:r>
              <a:rPr sz="1150" dirty="0">
                <a:latin typeface="Carlito"/>
                <a:cs typeface="Carlito"/>
              </a:rPr>
              <a:t>data</a:t>
            </a:r>
            <a:r>
              <a:rPr sz="1150" spc="-5" dirty="0">
                <a:latin typeface="Carlito"/>
                <a:cs typeface="Carlito"/>
              </a:rPr>
              <a:t> </a:t>
            </a:r>
            <a:r>
              <a:rPr sz="1150" spc="-10" dirty="0">
                <a:latin typeface="Carlito"/>
                <a:cs typeface="Carlito"/>
              </a:rPr>
              <a:t>frame.</a:t>
            </a:r>
            <a:endParaRPr sz="115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38189" y="1842252"/>
            <a:ext cx="1989557" cy="529312"/>
          </a:xfrm>
          <a:prstGeom prst="rect">
            <a:avLst/>
          </a:prstGeom>
        </p:spPr>
        <p:txBody>
          <a:bodyPr vert="horz" wrap="square" lIns="0" tIns="65405" rIns="0" bIns="0" rtlCol="0" anchor="t">
            <a:spAutoFit/>
          </a:bodyPr>
          <a:lstStyle/>
          <a:p>
            <a:pPr marL="12700" indent="30480">
              <a:lnSpc>
                <a:spcPct val="100000"/>
              </a:lnSpc>
              <a:spcBef>
                <a:spcPts val="515"/>
              </a:spcBef>
            </a:pPr>
            <a:r>
              <a:rPr sz="900" dirty="0">
                <a:latin typeface="Carlito"/>
                <a:cs typeface="Carlito"/>
              </a:rPr>
              <a:t>The</a:t>
            </a:r>
            <a:r>
              <a:rPr sz="900" spc="-20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link</a:t>
            </a:r>
            <a:r>
              <a:rPr sz="900" spc="-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to the</a:t>
            </a:r>
            <a:r>
              <a:rPr sz="900" spc="-15" dirty="0">
                <a:latin typeface="Carlito"/>
                <a:cs typeface="Carlito"/>
              </a:rPr>
              <a:t> </a:t>
            </a:r>
            <a:r>
              <a:rPr sz="900" dirty="0">
                <a:latin typeface="Carlito"/>
                <a:cs typeface="Carlito"/>
              </a:rPr>
              <a:t>notebook</a:t>
            </a:r>
            <a:r>
              <a:rPr sz="900" spc="-15" dirty="0">
                <a:latin typeface="Carlito"/>
                <a:cs typeface="Carlito"/>
              </a:rPr>
              <a:t> </a:t>
            </a:r>
            <a:r>
              <a:rPr sz="900" spc="-25" dirty="0">
                <a:latin typeface="Carlito"/>
                <a:cs typeface="Carlito"/>
              </a:rPr>
              <a:t>is</a:t>
            </a:r>
            <a:endParaRPr sz="900">
              <a:latin typeface="Carlito"/>
              <a:cs typeface="Carlito"/>
            </a:endParaRPr>
          </a:p>
          <a:p>
            <a:pPr marL="12700" marR="5080">
              <a:lnSpc>
                <a:spcPct val="102299"/>
              </a:lnSpc>
              <a:spcBef>
                <a:spcPts val="395"/>
              </a:spcBef>
            </a:pPr>
            <a:r>
              <a:rPr lang="af-ZA" sz="900" spc="-10" dirty="0">
                <a:uFill>
                  <a:solidFill>
                    <a:srgbClr val="000000"/>
                  </a:solidFill>
                </a:uFill>
              </a:rPr>
              <a:t>https://github.com/ellachronaki/ibm-projects</a:t>
            </a:r>
            <a:endParaRPr lang="af-ZA" dirty="0"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14116" y="3543300"/>
            <a:ext cx="3025556" cy="31348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Προσαρμογή</PresentationFormat>
  <Slides>47</Slides>
  <Notes>0</Notes>
  <HiddenSlides>0</HiddenSlide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47</vt:i4>
      </vt:variant>
    </vt:vector>
  </HeadingPairs>
  <TitlesOfParts>
    <vt:vector size="48" baseType="lpstr">
      <vt:lpstr>Office Theme</vt:lpstr>
      <vt:lpstr>Παρουσίαση του PowerPoint</vt:lpstr>
      <vt:lpstr>Outline</vt:lpstr>
      <vt:lpstr>Executive Summary</vt:lpstr>
      <vt:lpstr>Introduction</vt:lpstr>
      <vt:lpstr>Παρουσίαση του PowerPoint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Παρουσίαση του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Παρουσίαση του PowerPoint</vt:lpstr>
      <vt:lpstr>RESULTS LAUNCH SITE LOCATION ANALYSIS:1</vt:lpstr>
      <vt:lpstr>RESULTS LAUNCH SITE LOCATION ANALYSIS:2</vt:lpstr>
      <vt:lpstr>RESULTS LAUNCH SITE LOCATION ANALYSIS: 3</vt:lpstr>
      <vt:lpstr>Παρουσίαση του PowerPoint</vt:lpstr>
      <vt:lpstr>Pie chart showing the success percentage achieved by each launch site1</vt:lpstr>
      <vt:lpstr>Pie chart showing the Launch site with the highest launch success ratio2</vt:lpstr>
      <vt:lpstr>Scatter plot of Payload vs Launch Outcome for all sites, with different payload selected in the range slider</vt:lpstr>
      <vt:lpstr>Παρουσίαση του PowerPoint</vt:lpstr>
      <vt:lpstr>Results: Classification Accuracy</vt:lpstr>
      <vt:lpstr>Results: Confusion Matrix</vt:lpstr>
      <vt:lpstr>Conclusions</vt:lpstr>
      <vt:lpstr>Appendix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Final Project GP</dc:title>
  <dc:creator>pravin Kendrekar</dc:creator>
  <cp:revision>62</cp:revision>
  <dcterms:created xsi:type="dcterms:W3CDTF">2024-02-17T14:20:54Z</dcterms:created>
  <dcterms:modified xsi:type="dcterms:W3CDTF">2024-02-17T14:43:36Z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2024-02-16T00:00:00Z</vt:filetime>
  </property>
  <property fmtid="{D5CDD505-2E9C-101B-9397-08002B2CF9AE}" pid="3" name="LastSaved">
    <vt:filetime>2024-02-17T00:00:00Z</vt:filetime>
  </property>
  <property fmtid="{D5CDD505-2E9C-101B-9397-08002B2CF9AE}" pid="4" name="Producer">
    <vt:lpwstr>3-Heights(TM) PDF Security Shell 4.8.25.2 (http://www.pdf-tools.com)</vt:lpwstr>
  </property>
</Properties>
</file>